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181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#78	                                               St. Julian’s, Malta, 15-19 February 2016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PUSCH ETU600 test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/>
              <a:t>R4-160783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91264" cy="5256584"/>
          </a:xfrm>
        </p:spPr>
        <p:txBody>
          <a:bodyPr>
            <a:normAutofit/>
          </a:bodyPr>
          <a:lstStyle/>
          <a:p>
            <a:r>
              <a:rPr lang="en-GB" altLang="zh-CN" sz="2800" dirty="0" smtClean="0"/>
              <a:t>In RAN plenary #70, the new WI for high speed was approved</a:t>
            </a:r>
          </a:p>
          <a:p>
            <a:r>
              <a:rPr lang="en-GB" altLang="zh-CN" sz="2800" dirty="0" smtClean="0"/>
              <a:t>One of the WI objectives is </a:t>
            </a:r>
          </a:p>
          <a:p>
            <a:pPr lvl="2" fontAlgn="base" hangingPunct="0"/>
            <a:r>
              <a:rPr lang="en-GB" altLang="zh-CN" i="1" dirty="0" smtClean="0"/>
              <a:t>Specify the BS demodulation requirements under ETU600 for the existing high speed scenarios.</a:t>
            </a:r>
            <a:endParaRPr lang="zh-CN" altLang="zh-CN" dirty="0" smtClean="0"/>
          </a:p>
          <a:p>
            <a:pPr fontAlgn="base"/>
            <a:r>
              <a:rPr lang="en-GB" altLang="zh-CN" sz="2800" dirty="0" smtClean="0"/>
              <a:t>There are the following options after SI discussion:</a:t>
            </a:r>
            <a:endParaRPr lang="zh-CN" altLang="zh-CN" sz="2800" dirty="0" smtClean="0"/>
          </a:p>
          <a:p>
            <a:pPr lvl="2" fontAlgn="base" hangingPunct="0"/>
            <a:r>
              <a:rPr lang="en-GB" altLang="zh-CN" i="1" dirty="0" smtClean="0"/>
              <a:t>QPSK 1/3</a:t>
            </a:r>
            <a:endParaRPr lang="zh-CN" altLang="zh-CN" dirty="0" smtClean="0"/>
          </a:p>
          <a:p>
            <a:pPr lvl="2" fontAlgn="base" hangingPunct="0"/>
            <a:r>
              <a:rPr lang="en-GB" altLang="zh-CN" i="1" dirty="0" smtClean="0"/>
              <a:t>16QAM 1/2, 4Rx</a:t>
            </a:r>
            <a:endParaRPr lang="zh-CN" altLang="zh-CN" dirty="0" smtClean="0"/>
          </a:p>
          <a:p>
            <a:pPr lvl="2" fontAlgn="base" hangingPunct="0"/>
            <a:r>
              <a:rPr lang="en-GB" altLang="zh-CN" i="1" dirty="0" smtClean="0"/>
              <a:t>16QAM 1/2, 2R</a:t>
            </a:r>
            <a:endParaRPr lang="zh-CN" altLang="zh-CN" dirty="0" smtClean="0"/>
          </a:p>
          <a:p>
            <a:endParaRPr lang="en-GB" altLang="zh-CN" dirty="0" smtClean="0"/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i="1" dirty="0" smtClean="0"/>
              <a:t>Define BS ETU600 performance requirements with </a:t>
            </a:r>
            <a:r>
              <a:rPr lang="en-GB" altLang="zh-CN" i="1" dirty="0" smtClean="0"/>
              <a:t>16QAM 1/2 2Rx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78</Words>
  <Application>Microsoft Office PowerPoint</Application>
  <PresentationFormat>全屏显示(4:3)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3GPP TSG-RAN WG4 Meeting #78                                                St. Julian’s, Malta, 15-19 February 2016 </vt:lpstr>
      <vt:lpstr>Background</vt:lpstr>
      <vt:lpstr>Agreement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49</cp:revision>
  <dcterms:created xsi:type="dcterms:W3CDTF">2016-01-12T08:39:50Z</dcterms:created>
  <dcterms:modified xsi:type="dcterms:W3CDTF">2016-02-08T18:31:26Z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1454956201</vt:lpwstr>
  </property>
  <property fmtid="{D5CDD505-2E9C-101B-9397-08002B2CF9AE}" pid="6" name="_new_ms_pID_72543">
    <vt:lpwstr>(3)VUwSjTEt71edct2zC6CEBorKfZRpEXfsOat46izqp1WTwW0FVf5bsYpN61UcnSiPfHabtPCq
u9huLkCzSqVHBpRAIlma6gj7Z8cz1XSoBDJRDgw7Fu9Jr6cEz5n7VE+D6v36SK8Yr1gFDQUj
xuxJdeB33o6tYCzJ0ljfvpkkW45a4rkYourscYt2+Px3Z7mUJWziFPcCeOELcO1QKg0r9rBe
WUXlqXVaw1b3LpuWGz</vt:lpwstr>
  </property>
  <property fmtid="{D5CDD505-2E9C-101B-9397-08002B2CF9AE}" pid="7" name="_new_ms_pID_725431">
    <vt:lpwstr>VHGYXykA2MgL5uTsEWUAZvPfXUbvB2h+oXeAo7dbO2LAAR36a8jiVP
QFy98qTu6o8dKljIOrZRdLIPuzC2JF+eXWtgiH/L8vM+Ncj9D1uU4Jc/T9E8nWQp6QvuGVxj
SLzN++pjBu4k2ByVyJYgMQ2CNcercq7ud2z4e6gfKuH6h6PumHiB24UB4aHSHax9jhzPgC5H
+ZHNEsL10LK5lMXZtKKI866drBLSWt1ZhWKf</vt:lpwstr>
  </property>
  <property fmtid="{D5CDD505-2E9C-101B-9397-08002B2CF9AE}" pid="8" name="_new_ms_pID_725432">
    <vt:lpwstr>DRnRMd1ouCkq5PwZd44w+fzPQeoIoC653L6M
puzz6CASU2AC/wvA+DyTRIOnZcjRQw==</vt:lpwstr>
  </property>
</Properties>
</file>