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02" r:id="rId3"/>
    <p:sldId id="300" r:id="rId4"/>
    <p:sldId id="299" r:id="rId5"/>
    <p:sldId id="301" r:id="rId6"/>
    <p:sldId id="303" r:id="rId7"/>
    <p:sldId id="283" r:id="rId8"/>
    <p:sldId id="308" r:id="rId9"/>
    <p:sldId id="286" r:id="rId10"/>
    <p:sldId id="307" r:id="rId11"/>
    <p:sldId id="305" r:id="rId1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PDSCH demodulation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zh-CN" dirty="0" smtClean="0"/>
              <a:t>Ericsson, ZTE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/>
              <a:t>R4-155191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76</a:t>
            </a:r>
          </a:p>
          <a:p>
            <a:r>
              <a:rPr lang="en-US" altLang="zh-CN" b="1" dirty="0" smtClean="0"/>
              <a:t>Beijing</a:t>
            </a:r>
            <a:r>
              <a:rPr lang="fi-FI" b="1" dirty="0" smtClean="0"/>
              <a:t>,</a:t>
            </a:r>
            <a:r>
              <a:rPr lang="en-US" altLang="zh-CN" b="1" dirty="0" smtClean="0"/>
              <a:t>China</a:t>
            </a:r>
            <a:r>
              <a:rPr lang="fi-FI" b="1" dirty="0" smtClean="0"/>
              <a:t>, </a:t>
            </a:r>
            <a:r>
              <a:rPr lang="en-US" altLang="zh-CN" b="1" dirty="0" smtClean="0"/>
              <a:t>Aug </a:t>
            </a:r>
            <a:r>
              <a:rPr lang="fi-FI" b="1" dirty="0" smtClean="0"/>
              <a:t>23~</a:t>
            </a:r>
            <a:r>
              <a:rPr lang="en-US" altLang="zh-CN" b="1" dirty="0" smtClean="0"/>
              <a:t>Aug  </a:t>
            </a:r>
            <a:r>
              <a:rPr lang="fi-FI" b="1" dirty="0" smtClean="0"/>
              <a:t>28, 2015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Interference profile for TM 10 </a:t>
            </a:r>
            <a:r>
              <a:rPr lang="en-US" altLang="zh-CN" sz="4000" dirty="0" smtClean="0"/>
              <a:t>test on one-CSI-process capability UE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For the </a:t>
            </a:r>
            <a:r>
              <a:rPr lang="en-US" altLang="zh-CN" dirty="0" smtClean="0"/>
              <a:t>aggressor cell within the </a:t>
            </a:r>
            <a:r>
              <a:rPr lang="en-US" altLang="zh-CN" dirty="0" err="1" smtClean="0"/>
              <a:t>CoMP</a:t>
            </a:r>
            <a:r>
              <a:rPr lang="en-US" altLang="zh-CN" dirty="0" smtClean="0"/>
              <a:t> set, the interference level is [10.45] dB</a:t>
            </a:r>
          </a:p>
          <a:p>
            <a:pPr algn="just"/>
            <a:r>
              <a:rPr lang="en-US" altLang="zh-CN" dirty="0"/>
              <a:t>For </a:t>
            </a:r>
            <a:r>
              <a:rPr lang="en-US" altLang="zh-CN" dirty="0" smtClean="0"/>
              <a:t>the aggressor cell </a:t>
            </a:r>
            <a:r>
              <a:rPr lang="en-US" dirty="0" smtClean="0"/>
              <a:t> </a:t>
            </a:r>
            <a:r>
              <a:rPr lang="en-US" altLang="zh-CN" dirty="0"/>
              <a:t>outside </a:t>
            </a:r>
            <a:r>
              <a:rPr lang="en-US" altLang="zh-CN" dirty="0" smtClean="0"/>
              <a:t>the </a:t>
            </a:r>
            <a:r>
              <a:rPr lang="en-US" altLang="zh-CN" dirty="0" err="1" smtClean="0"/>
              <a:t>CoMP</a:t>
            </a:r>
            <a:r>
              <a:rPr lang="en-US" altLang="zh-CN" dirty="0" smtClean="0"/>
              <a:t> set, the interference level is:</a:t>
            </a:r>
          </a:p>
          <a:p>
            <a:pPr lvl="1" algn="just"/>
            <a:r>
              <a:rPr lang="en-US" altLang="zh-CN" dirty="0" smtClean="0"/>
              <a:t>Option 1: [8.45</a:t>
            </a:r>
            <a:r>
              <a:rPr lang="en-US" altLang="zh-CN" dirty="0"/>
              <a:t>] </a:t>
            </a:r>
            <a:r>
              <a:rPr lang="en-US" altLang="zh-CN" dirty="0" smtClean="0"/>
              <a:t>dB</a:t>
            </a:r>
          </a:p>
          <a:p>
            <a:pPr lvl="1" algn="just"/>
            <a:r>
              <a:rPr lang="en-US" altLang="zh-CN" dirty="0" smtClean="0"/>
              <a:t>Option 2: </a:t>
            </a:r>
            <a:r>
              <a:rPr lang="en-US" altLang="zh-CN" dirty="0"/>
              <a:t>[6.45] </a:t>
            </a:r>
            <a:r>
              <a:rPr lang="en-US" altLang="zh-CN" dirty="0" smtClean="0"/>
              <a:t>dB</a:t>
            </a:r>
          </a:p>
          <a:p>
            <a:pPr algn="just"/>
            <a:r>
              <a:rPr lang="en-US" altLang="zh-CN" dirty="0" smtClean="0"/>
              <a:t>Companies are encouraged to provide inputs on these options in the next meeting</a:t>
            </a:r>
          </a:p>
          <a:p>
            <a:pPr lvl="1" algn="just"/>
            <a:endParaRPr lang="en-US" altLang="zh-CN" dirty="0" smtClean="0"/>
          </a:p>
          <a:p>
            <a:pPr lvl="1" algn="just"/>
            <a:endParaRPr lang="en-US" altLang="zh-CN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Interference profile for TM 10 test on </a:t>
            </a:r>
            <a:r>
              <a:rPr lang="en-US" altLang="zh-CN" sz="3600" dirty="0" smtClean="0"/>
              <a:t>multiple-CSI-process </a:t>
            </a:r>
            <a:r>
              <a:rPr lang="en-US" altLang="zh-CN" sz="3600" dirty="0"/>
              <a:t>capability UE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Companies are provide input on the interference profile for TM10 test on Multiple-CSI-process capability UE.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25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5240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altLang="zh-CN" dirty="0"/>
              <a:t>Reuse “CRS-AssistanceInfo-r11” as required assistance information (triggering signaling) for CRS-IM. RAN2 could discuss the extension to </a:t>
            </a:r>
            <a:r>
              <a:rPr lang="en-US" altLang="zh-CN" dirty="0" err="1"/>
              <a:t>Scell</a:t>
            </a:r>
            <a:r>
              <a:rPr lang="en-US" altLang="zh-CN" dirty="0"/>
              <a:t> if needed</a:t>
            </a:r>
            <a:r>
              <a:rPr lang="en-US" altLang="zh-CN" dirty="0" smtClean="0"/>
              <a:t>.</a:t>
            </a:r>
          </a:p>
          <a:p>
            <a:pPr algn="just"/>
            <a:endParaRPr lang="en-US" kern="0" dirty="0" smtClean="0"/>
          </a:p>
          <a:p>
            <a:pPr algn="just"/>
            <a:r>
              <a:rPr lang="en-US" altLang="zh-CN" dirty="0" smtClean="0"/>
              <a:t>CRS-IC can be applied to all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.</a:t>
            </a:r>
            <a:endParaRPr lang="en-US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CRS-assistance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77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UE Capability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 fontAlgn="auto"/>
            <a:r>
              <a:rPr lang="en-US" altLang="zh-CN" sz="2400" dirty="0"/>
              <a:t>Option 1: </a:t>
            </a:r>
            <a:r>
              <a:rPr lang="en-US" altLang="zh-CN" sz="2400" dirty="0" smtClean="0"/>
              <a:t>Not </a:t>
            </a:r>
            <a:r>
              <a:rPr lang="en-US" altLang="zh-CN" sz="2400" dirty="0"/>
              <a:t>define new UE capability </a:t>
            </a:r>
            <a:r>
              <a:rPr lang="en-US" altLang="zh-CN" sz="2400" dirty="0" smtClean="0"/>
              <a:t>signaling </a:t>
            </a:r>
            <a:r>
              <a:rPr lang="en-US" altLang="zh-CN" sz="2400" u="sng" dirty="0" smtClean="0"/>
              <a:t>and</a:t>
            </a:r>
            <a:r>
              <a:rPr lang="en-US" altLang="zh-CN" sz="2400" dirty="0" smtClean="0"/>
              <a:t> reuse </a:t>
            </a:r>
            <a:r>
              <a:rPr lang="en-US" altLang="zh-CN" sz="2400" dirty="0"/>
              <a:t>the R.11 </a:t>
            </a:r>
            <a:r>
              <a:rPr lang="en-GB" altLang="zh-CN" sz="2400" dirty="0" err="1"/>
              <a:t>crs-InterfHandle</a:t>
            </a:r>
            <a:r>
              <a:rPr lang="en-GB" altLang="zh-CN" sz="2400" dirty="0"/>
              <a:t> </a:t>
            </a:r>
            <a:r>
              <a:rPr lang="en-US" altLang="zh-CN" sz="2400" dirty="0"/>
              <a:t>signaling to imply the R.13 CRS-IM capability</a:t>
            </a:r>
            <a:endParaRPr lang="zh-CN" altLang="zh-CN" sz="2400" dirty="0"/>
          </a:p>
          <a:p>
            <a:pPr lvl="0" algn="just" fontAlgn="auto"/>
            <a:r>
              <a:rPr lang="en-US" altLang="zh-CN" sz="2400" dirty="0" smtClean="0"/>
              <a:t>Option 2: Define new UE capability signaling including information on the number of supported CCs for R.13 CRS-IM UE.</a:t>
            </a:r>
          </a:p>
          <a:p>
            <a:pPr algn="just" fontAlgn="auto"/>
            <a:r>
              <a:rPr lang="en-US" altLang="zh-CN" sz="2400" dirty="0"/>
              <a:t>Option </a:t>
            </a:r>
            <a:r>
              <a:rPr lang="en-US" altLang="zh-CN" sz="2400" dirty="0" smtClean="0"/>
              <a:t>3: Define </a:t>
            </a:r>
            <a:r>
              <a:rPr lang="en-US" altLang="zh-CN" sz="2400" dirty="0"/>
              <a:t>new UE capability </a:t>
            </a:r>
            <a:r>
              <a:rPr lang="en-US" altLang="zh-CN" sz="2400" dirty="0" smtClean="0"/>
              <a:t>signaling indicating CRS-IM support on at least one serving cell</a:t>
            </a:r>
          </a:p>
          <a:p>
            <a:pPr marL="0" indent="0" algn="just" fontAlgn="auto">
              <a:buNone/>
            </a:pPr>
            <a:r>
              <a:rPr lang="en-US" altLang="zh-CN" sz="2400" dirty="0"/>
              <a:t>Companies </a:t>
            </a:r>
            <a:r>
              <a:rPr lang="en-US" altLang="zh-CN" sz="2400" dirty="0" smtClean="0"/>
              <a:t>are encouraged to provide more inputs for this issue in the next meeting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429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Requirements applicability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800" dirty="0" smtClean="0"/>
              <a:t>RAN4 requirements are defined only for non-CA case.</a:t>
            </a:r>
            <a:endParaRPr lang="zh-CN" altLang="zh-CN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98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Gain test case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Introduce the following test cases for the gain test:</a:t>
            </a:r>
          </a:p>
          <a:p>
            <a:pPr lvl="1" algn="just"/>
            <a:r>
              <a:rPr lang="en-US" altLang="zh-CN" dirty="0" smtClean="0"/>
              <a:t>CRS-based transmission scheme (TM2 and/or TM4)</a:t>
            </a:r>
          </a:p>
          <a:p>
            <a:pPr lvl="1" algn="just"/>
            <a:r>
              <a:rPr lang="en-US" altLang="zh-CN" dirty="0" smtClean="0"/>
              <a:t>TM9</a:t>
            </a:r>
          </a:p>
          <a:p>
            <a:pPr lvl="1" algn="just"/>
            <a:r>
              <a:rPr lang="en-US" altLang="zh-CN" dirty="0" smtClean="0"/>
              <a:t>TM10</a:t>
            </a:r>
          </a:p>
        </p:txBody>
      </p:sp>
    </p:spTree>
    <p:extLst>
      <p:ext uri="{BB962C8B-B14F-4D97-AF65-F5344CB8AC3E}">
        <p14:creationId xmlns:p14="http://schemas.microsoft.com/office/powerpoint/2010/main" val="303954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robustness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Option </a:t>
            </a:r>
            <a:r>
              <a:rPr lang="en-US" altLang="zh-CN" dirty="0" smtClean="0"/>
              <a:t>1: </a:t>
            </a:r>
            <a:r>
              <a:rPr lang="en-US" altLang="zh-CN" dirty="0"/>
              <a:t>There is no robustness test </a:t>
            </a:r>
          </a:p>
          <a:p>
            <a:pPr algn="just"/>
            <a:r>
              <a:rPr lang="en-US" altLang="zh-CN" dirty="0" smtClean="0"/>
              <a:t>Option 2: Introduce TM3 for robustness test </a:t>
            </a:r>
          </a:p>
          <a:p>
            <a:pPr marL="0" indent="0" algn="just">
              <a:buNone/>
            </a:pPr>
            <a:r>
              <a:rPr lang="en-US" altLang="zh-CN" dirty="0" smtClean="0"/>
              <a:t>Companies are encouraged to provide input for this robustness test</a:t>
            </a:r>
          </a:p>
        </p:txBody>
      </p:sp>
    </p:spTree>
    <p:extLst>
      <p:ext uri="{BB962C8B-B14F-4D97-AF65-F5344CB8AC3E}">
        <p14:creationId xmlns:p14="http://schemas.microsoft.com/office/powerpoint/2010/main" val="2867803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Serving cell MCS for non-TM10 </a:t>
            </a:r>
            <a:r>
              <a:rPr lang="en-US" altLang="zh-CN" dirty="0" smtClean="0"/>
              <a:t>(Gain test)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algn="just"/>
            <a:r>
              <a:rPr lang="en-US" altLang="zh-CN" sz="2000" dirty="0" smtClean="0"/>
              <a:t>Collect simulation results in this meeting and make tentative MCS selection based on the results</a:t>
            </a: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About the requirements for non-TM10 (gain test)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400" dirty="0" smtClean="0"/>
              <a:t>Option 1: Companies can provide both 1-cell CRS-IC and 2-cell CRS-IC results for alignment and decided the requirements based on the aligned results</a:t>
            </a:r>
          </a:p>
          <a:p>
            <a:pPr algn="just"/>
            <a:r>
              <a:rPr lang="en-US" altLang="zh-CN" sz="2400" dirty="0" smtClean="0"/>
              <a:t>Option 2: Defined performance requirements based on 1-cell CRS-IC</a:t>
            </a:r>
          </a:p>
          <a:p>
            <a:pPr algn="just"/>
            <a:r>
              <a:rPr lang="en-US" altLang="zh-CN" sz="2400" dirty="0" smtClean="0"/>
              <a:t>Other </a:t>
            </a:r>
            <a:r>
              <a:rPr lang="en-US" altLang="zh-CN" sz="2400" dirty="0" smtClean="0"/>
              <a:t>options are not precluded </a:t>
            </a:r>
          </a:p>
        </p:txBody>
      </p:sp>
    </p:spTree>
    <p:extLst>
      <p:ext uri="{BB962C8B-B14F-4D97-AF65-F5344CB8AC3E}">
        <p14:creationId xmlns:p14="http://schemas.microsoft.com/office/powerpoint/2010/main" val="164025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 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algn="just"/>
            <a:r>
              <a:rPr lang="en-US" altLang="zh-CN" sz="2200" dirty="0"/>
              <a:t>For one CSI-process capability UE</a:t>
            </a:r>
          </a:p>
          <a:p>
            <a:pPr lvl="1"/>
            <a:r>
              <a:rPr lang="en-US" altLang="zh-CN" sz="1600" dirty="0" smtClean="0"/>
              <a:t>PDSCH scheduling: </a:t>
            </a:r>
            <a:r>
              <a:rPr lang="en-US" altLang="zh-CN" sz="1400" dirty="0" smtClean="0"/>
              <a:t>PDSCH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static scheduled </a:t>
            </a:r>
            <a:r>
              <a:rPr lang="en-US" altLang="zh-CN" sz="1400" dirty="0"/>
              <a:t>from non-serving TP within </a:t>
            </a:r>
            <a:r>
              <a:rPr lang="en-US" altLang="zh-CN" sz="1400" dirty="0" err="1"/>
              <a:t>CoMP</a:t>
            </a:r>
            <a:r>
              <a:rPr lang="en-US" altLang="zh-CN" sz="1400" dirty="0"/>
              <a:t> set </a:t>
            </a:r>
            <a:endParaRPr lang="zh-CN" altLang="zh-CN" sz="1400" dirty="0"/>
          </a:p>
          <a:p>
            <a:pPr algn="just"/>
            <a:r>
              <a:rPr lang="en-US" altLang="zh-CN" sz="2200" dirty="0" smtClean="0"/>
              <a:t>For multiple CSI-process capability UE</a:t>
            </a:r>
          </a:p>
          <a:p>
            <a:pPr lvl="1" algn="just"/>
            <a:r>
              <a:rPr lang="en-US" altLang="zh-CN" sz="2000" dirty="0" smtClean="0"/>
              <a:t>Option 1: </a:t>
            </a:r>
            <a:r>
              <a:rPr lang="en-US" altLang="zh-CN" sz="1800" dirty="0" smtClean="0"/>
              <a:t>PDSCH </a:t>
            </a:r>
            <a:r>
              <a:rPr lang="en-US" altLang="zh-CN" sz="1800" dirty="0"/>
              <a:t>is static scheduled from non-serving TP within </a:t>
            </a:r>
            <a:r>
              <a:rPr lang="en-US" altLang="zh-CN" sz="1800" dirty="0" err="1"/>
              <a:t>CoMP</a:t>
            </a:r>
            <a:r>
              <a:rPr lang="en-US" altLang="zh-CN" sz="1800" dirty="0"/>
              <a:t> set </a:t>
            </a:r>
            <a:endParaRPr lang="zh-CN" altLang="zh-CN" sz="1800" dirty="0"/>
          </a:p>
          <a:p>
            <a:pPr lvl="1" algn="just"/>
            <a:r>
              <a:rPr lang="en-US" altLang="zh-CN" sz="1800" dirty="0" smtClean="0"/>
              <a:t>Option </a:t>
            </a:r>
            <a:r>
              <a:rPr lang="en-US" altLang="zh-CN" sz="1800" dirty="0"/>
              <a:t>2: DPS, i.e., TP for PDSCH transmission is dynamically changed between two TPs within </a:t>
            </a:r>
            <a:r>
              <a:rPr lang="en-US" altLang="zh-CN" sz="1800" dirty="0" err="1"/>
              <a:t>CoMP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set</a:t>
            </a:r>
          </a:p>
          <a:p>
            <a:pPr algn="just"/>
            <a:r>
              <a:rPr lang="en-US" altLang="zh-CN" sz="2000" dirty="0" smtClean="0"/>
              <a:t>Interference modelling for the TP within the </a:t>
            </a:r>
            <a:r>
              <a:rPr lang="en-US" altLang="zh-CN" sz="2000" dirty="0" err="1" smtClean="0"/>
              <a:t>CoMP</a:t>
            </a:r>
            <a:r>
              <a:rPr lang="en-US" altLang="zh-CN" sz="2000" dirty="0" smtClean="0"/>
              <a:t> set</a:t>
            </a:r>
          </a:p>
          <a:p>
            <a:pPr lvl="1" algn="just"/>
            <a:r>
              <a:rPr lang="en-US" altLang="zh-CN" sz="1800" dirty="0" smtClean="0"/>
              <a:t>Blanking</a:t>
            </a:r>
          </a:p>
          <a:p>
            <a:pPr algn="just"/>
            <a:r>
              <a:rPr lang="en-US" altLang="zh-CN" sz="2000" dirty="0" smtClean="0"/>
              <a:t>Interference </a:t>
            </a:r>
            <a:r>
              <a:rPr lang="en-US" altLang="zh-CN" sz="2000" dirty="0"/>
              <a:t>modelling for the TP outside the </a:t>
            </a:r>
            <a:r>
              <a:rPr lang="en-US" altLang="zh-CN" sz="2000" dirty="0" err="1"/>
              <a:t>CoMP</a:t>
            </a:r>
            <a:r>
              <a:rPr lang="en-US" altLang="zh-CN" sz="2000" dirty="0"/>
              <a:t> set</a:t>
            </a:r>
          </a:p>
          <a:p>
            <a:pPr lvl="1" algn="just"/>
            <a:r>
              <a:rPr lang="en-US" altLang="zh-CN" sz="2000" dirty="0" smtClean="0"/>
              <a:t>Partial load with lower RU 20%</a:t>
            </a:r>
          </a:p>
          <a:p>
            <a:pPr algn="just"/>
            <a:r>
              <a:rPr lang="en-US" altLang="zh-CN" sz="2000" dirty="0" smtClean="0"/>
              <a:t>Transmission mode for the TPs</a:t>
            </a:r>
          </a:p>
          <a:p>
            <a:pPr lvl="1" algn="just"/>
            <a:r>
              <a:rPr lang="en-US" altLang="zh-CN" sz="1800" dirty="0" smtClean="0"/>
              <a:t>TM10/TM10/TM9</a:t>
            </a:r>
          </a:p>
          <a:p>
            <a:pPr lvl="1" algn="just"/>
            <a:r>
              <a:rPr lang="en-US" altLang="zh-CN" sz="1800" dirty="0" smtClean="0"/>
              <a:t>Note: TP1, 2 is within COMP set and TP3 is outside COMP set</a:t>
            </a:r>
          </a:p>
        </p:txBody>
      </p:sp>
    </p:spTree>
    <p:extLst>
      <p:ext uri="{BB962C8B-B14F-4D97-AF65-F5344CB8AC3E}">
        <p14:creationId xmlns:p14="http://schemas.microsoft.com/office/powerpoint/2010/main" val="41943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4796</TotalTime>
  <Words>473</Words>
  <Application>Microsoft Office PowerPoint</Application>
  <PresentationFormat>On-screen Show (4:3)</PresentationFormat>
  <Paragraphs>54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R4-14xxxx</vt:lpstr>
      <vt:lpstr>WF on CRS-IM PDSCH demodulation</vt:lpstr>
      <vt:lpstr>CRS-assistance information</vt:lpstr>
      <vt:lpstr>UE Capability</vt:lpstr>
      <vt:lpstr>Requirements applicability</vt:lpstr>
      <vt:lpstr>Gain test case list</vt:lpstr>
      <vt:lpstr>For robustness test</vt:lpstr>
      <vt:lpstr>Serving cell MCS for non-TM10 (Gain test)</vt:lpstr>
      <vt:lpstr>About the requirements for non-TM10 (gain test)</vt:lpstr>
      <vt:lpstr>Test setup for TM10</vt:lpstr>
      <vt:lpstr>Interference profile for TM 10 test on one-CSI-process capability UE</vt:lpstr>
      <vt:lpstr>Interference profile for TM 10 test on multiple-CSI-process capability UE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413</cp:revision>
  <dcterms:created xsi:type="dcterms:W3CDTF">2015-02-11T14:20:53Z</dcterms:created>
  <dcterms:modified xsi:type="dcterms:W3CDTF">2015-08-28T03:24:12Z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