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Draft WF on Retuning Time of Rel-13 MTC 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Sony, Ericsson, Nokia Networks</a:t>
            </a:r>
            <a:r>
              <a:rPr lang="en-US" dirty="0">
                <a:solidFill>
                  <a:schemeClr val="tx1"/>
                </a:solidFill>
              </a:rPr>
              <a:t>,</a:t>
            </a:r>
            <a:r>
              <a:rPr lang="en-US" dirty="0" smtClean="0">
                <a:solidFill>
                  <a:schemeClr val="tx1"/>
                </a:solidFill>
              </a:rPr>
              <a:t> Huawei, Verizon, Intel, </a:t>
            </a:r>
            <a:r>
              <a:rPr lang="en-US" dirty="0" err="1" smtClean="0">
                <a:solidFill>
                  <a:schemeClr val="tx1"/>
                </a:solidFill>
              </a:rPr>
              <a:t>Sequans</a:t>
            </a:r>
            <a:r>
              <a:rPr lang="en-US" dirty="0" smtClean="0">
                <a:solidFill>
                  <a:schemeClr val="tx1"/>
                </a:solidFill>
              </a:rPr>
              <a:t>, NTT </a:t>
            </a:r>
            <a:r>
              <a:rPr lang="en-US" dirty="0" err="1" smtClean="0">
                <a:solidFill>
                  <a:schemeClr val="tx1"/>
                </a:solidFill>
              </a:rPr>
              <a:t>Docomo</a:t>
            </a:r>
            <a:r>
              <a:rPr lang="en-US" dirty="0" smtClean="0">
                <a:solidFill>
                  <a:schemeClr val="tx1"/>
                </a:solidFill>
              </a:rPr>
              <a:t>, Alcatel-Lucent, Alcatel-Lucent Shanghai Bell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02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000" b="1" dirty="0"/>
              <a:t>R4-154846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9858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WG4 Meeting #76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Beijing, China, 24th - 28th August 2015</a:t>
            </a:r>
            <a:endParaRPr lang="nn-NO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7.7.1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RAN4#75 </a:t>
            </a:r>
            <a:r>
              <a:rPr lang="en-US" dirty="0"/>
              <a:t>agreement:</a:t>
            </a:r>
          </a:p>
          <a:p>
            <a:pPr lvl="1"/>
            <a:r>
              <a:rPr lang="en-US" dirty="0"/>
              <a:t>Proposed retuning time between narrowband regions for MTC varies between 76µs and 350µs. </a:t>
            </a:r>
          </a:p>
          <a:p>
            <a:pPr lvl="1"/>
            <a:r>
              <a:rPr lang="en-US" dirty="0"/>
              <a:t>RAN4 is to investigate until the next meeting (RAN4#76) to agree on one value for the retuning time.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342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maximum retuning </a:t>
            </a:r>
            <a:r>
              <a:rPr lang="en-US" dirty="0"/>
              <a:t>time between narrowband regions for MTC </a:t>
            </a:r>
            <a:r>
              <a:rPr lang="en-US" dirty="0" smtClean="0"/>
              <a:t>is 2 symbols including CP length (assuming normal CP)</a:t>
            </a:r>
            <a:endParaRPr lang="en-US" dirty="0"/>
          </a:p>
          <a:p>
            <a:r>
              <a:rPr lang="en-US" dirty="0" smtClean="0"/>
              <a:t>RAN4 </a:t>
            </a:r>
            <a:r>
              <a:rPr lang="en-US" dirty="0"/>
              <a:t>requirements </a:t>
            </a:r>
            <a:r>
              <a:rPr lang="en-US" dirty="0" smtClean="0"/>
              <a:t>if defined will </a:t>
            </a:r>
            <a:r>
              <a:rPr lang="en-US" dirty="0"/>
              <a:t>be based on </a:t>
            </a:r>
            <a:r>
              <a:rPr lang="en-US" sz="3000" dirty="0"/>
              <a:t>the maximum retuning time mentioned </a:t>
            </a:r>
            <a:r>
              <a:rPr lang="en-US" sz="3000" dirty="0" smtClean="0"/>
              <a:t>above</a:t>
            </a:r>
            <a:endParaRPr lang="en-US" sz="3000" strike="sngStrike" dirty="0" smtClean="0"/>
          </a:p>
          <a:p>
            <a:r>
              <a:rPr lang="en-US" sz="3000" dirty="0" smtClean="0"/>
              <a:t>NOTE: </a:t>
            </a:r>
            <a:r>
              <a:rPr lang="en-US" sz="3000" dirty="0"/>
              <a:t>some UEs may be able to perform retuning within a single symbol </a:t>
            </a:r>
            <a:r>
              <a:rPr lang="en-US" sz="3000" dirty="0" smtClean="0"/>
              <a:t>(including normal CP</a:t>
            </a:r>
            <a:r>
              <a:rPr lang="en-US" sz="3000" dirty="0"/>
              <a:t>) </a:t>
            </a:r>
            <a:endParaRPr lang="en-US" sz="3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fi-FI" sz="3000" dirty="0" smtClean="0"/>
              <a:t>Note: </a:t>
            </a:r>
            <a:r>
              <a:rPr lang="fi-FI" sz="3000" dirty="0"/>
              <a:t>RAN4 discussion is applicable only to RF re-tuning time</a:t>
            </a:r>
            <a:endParaRPr lang="en-US" sz="3000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1317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158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Malgun Gothic</vt:lpstr>
      <vt:lpstr>Arial</vt:lpstr>
      <vt:lpstr>Calibri</vt:lpstr>
      <vt:lpstr>Office Theme</vt:lpstr>
      <vt:lpstr>Draft WF on Retuning Time of Rel-13 MTC UE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Retuning Time of Rel-13 MTC UE</dc:title>
  <dc:creator>Yufei Blankenship</dc:creator>
  <cp:lastModifiedBy>Vintola, Ville</cp:lastModifiedBy>
  <cp:revision>29</cp:revision>
  <dcterms:created xsi:type="dcterms:W3CDTF">2006-08-16T00:00:00Z</dcterms:created>
  <dcterms:modified xsi:type="dcterms:W3CDTF">2015-08-27T02:50:21Z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