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01" r:id="rId3"/>
    <p:sldId id="298" r:id="rId4"/>
  </p:sldIdLst>
  <p:sldSz cx="9144000" cy="6858000" type="screen4x3"/>
  <p:notesSz cx="6858000" cy="9144000"/>
  <p:defaultTextStyle>
    <a:defPPr>
      <a:defRPr lang="ja-JP"/>
    </a:defPPr>
    <a:lvl1pPr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FF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25" d="100"/>
          <a:sy n="125" d="100"/>
        </p:scale>
        <p:origin x="-58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smtClean="0"/>
              <a:t>マスタ サブタイトルの書式設定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DA6CB8-C5A2-48DE-9636-265BA47944B8}" type="datetimeFigureOut">
              <a:rPr lang="ja-JP" altLang="en-US"/>
              <a:pPr>
                <a:defRPr/>
              </a:pPr>
              <a:t>2015/8/17</a:t>
            </a:fld>
            <a:endParaRPr lang="en-US" altLang="ja-JP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4FAD1D-134D-4A6A-9C65-1FA47F68C4A8}" type="slidenum">
              <a:rPr lang="ja-JP" altLang="en-US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="" xmlns:p14="http://schemas.microsoft.com/office/powerpoint/2010/main" val="16460672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C63169-A727-46D2-A853-3A46B6C7086F}" type="datetimeFigureOut">
              <a:rPr lang="ja-JP" altLang="en-US"/>
              <a:pPr>
                <a:defRPr/>
              </a:pPr>
              <a:t>2015/8/17</a:t>
            </a:fld>
            <a:endParaRPr lang="en-US" altLang="ja-JP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F6D64F-4007-4183-AA1A-94587D88E2C2}" type="slidenum">
              <a:rPr lang="ja-JP" altLang="en-US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="" xmlns:p14="http://schemas.microsoft.com/office/powerpoint/2010/main" val="21202844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43DA7A-1802-4EBF-9D99-EE07B7F9096C}" type="datetimeFigureOut">
              <a:rPr lang="ja-JP" altLang="en-US"/>
              <a:pPr>
                <a:defRPr/>
              </a:pPr>
              <a:t>2015/8/17</a:t>
            </a:fld>
            <a:endParaRPr lang="en-US" altLang="ja-JP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985750-3FD8-42A5-8155-53893BA1FA57}" type="slidenum">
              <a:rPr lang="ja-JP" altLang="en-US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="" xmlns:p14="http://schemas.microsoft.com/office/powerpoint/2010/main" val="42589418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E61D25-A48D-46E8-8F92-DADEC0CD1986}" type="datetimeFigureOut">
              <a:rPr lang="ja-JP" altLang="en-US"/>
              <a:pPr>
                <a:defRPr/>
              </a:pPr>
              <a:t>2015/8/17</a:t>
            </a:fld>
            <a:endParaRPr lang="en-US" altLang="ja-JP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7B5A3E-4346-4502-B24F-4521C084AE86}" type="slidenum">
              <a:rPr lang="ja-JP" altLang="en-US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="" xmlns:p14="http://schemas.microsoft.com/office/powerpoint/2010/main" val="8313371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89B607-FC46-4FF1-8105-77C32CCAEA15}" type="datetimeFigureOut">
              <a:rPr lang="ja-JP" altLang="en-US"/>
              <a:pPr>
                <a:defRPr/>
              </a:pPr>
              <a:t>2015/8/17</a:t>
            </a:fld>
            <a:endParaRPr lang="en-US" altLang="ja-JP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947B78-8528-489B-B9A5-CF19D4EFBE8B}" type="slidenum">
              <a:rPr lang="ja-JP" altLang="en-US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="" xmlns:p14="http://schemas.microsoft.com/office/powerpoint/2010/main" val="26676462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40C785-AA1D-4101-AF3A-2A55003E6C01}" type="datetimeFigureOut">
              <a:rPr lang="ja-JP" altLang="en-US"/>
              <a:pPr>
                <a:defRPr/>
              </a:pPr>
              <a:t>2015/8/17</a:t>
            </a:fld>
            <a:endParaRPr lang="en-US" altLang="ja-JP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52F802-0EEF-4DB0-8F62-5EEECB0CAC81}" type="slidenum">
              <a:rPr lang="ja-JP" altLang="en-US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="" xmlns:p14="http://schemas.microsoft.com/office/powerpoint/2010/main" val="23607259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B2FE5D-1BB0-4322-ABD2-A3E06AE5EFAE}" type="datetimeFigureOut">
              <a:rPr lang="ja-JP" altLang="en-US"/>
              <a:pPr>
                <a:defRPr/>
              </a:pPr>
              <a:t>2015/8/17</a:t>
            </a:fld>
            <a:endParaRPr lang="en-US" altLang="ja-JP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5765E2-5C12-4C56-83CB-6AE0B04CE766}" type="slidenum">
              <a:rPr lang="ja-JP" altLang="en-US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="" xmlns:p14="http://schemas.microsoft.com/office/powerpoint/2010/main" val="8755115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47A9F4-16CD-4164-9B5C-F96666F43EF2}" type="datetimeFigureOut">
              <a:rPr lang="ja-JP" altLang="en-US"/>
              <a:pPr>
                <a:defRPr/>
              </a:pPr>
              <a:t>2015/8/17</a:t>
            </a:fld>
            <a:endParaRPr lang="en-US" altLang="ja-JP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F496A9-2871-4348-8760-9EE25583853E}" type="slidenum">
              <a:rPr lang="ja-JP" altLang="en-US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="" xmlns:p14="http://schemas.microsoft.com/office/powerpoint/2010/main" val="21345992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E1EB77-F9D4-4E81-9CDB-DC99E3A669C9}" type="datetimeFigureOut">
              <a:rPr lang="ja-JP" altLang="en-US"/>
              <a:pPr>
                <a:defRPr/>
              </a:pPr>
              <a:t>2015/8/17</a:t>
            </a:fld>
            <a:endParaRPr lang="en-US" altLang="ja-JP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431D2E-1E5E-4178-B116-101943173738}" type="slidenum">
              <a:rPr lang="ja-JP" altLang="en-US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="" xmlns:p14="http://schemas.microsoft.com/office/powerpoint/2010/main" val="3325175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157560-3648-47CF-A00B-81D8D41F081C}" type="datetimeFigureOut">
              <a:rPr lang="ja-JP" altLang="en-US"/>
              <a:pPr>
                <a:defRPr/>
              </a:pPr>
              <a:t>2015/8/17</a:t>
            </a:fld>
            <a:endParaRPr lang="en-US" altLang="ja-JP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33C783-602B-4323-9BE8-36A787A4FC0F}" type="slidenum">
              <a:rPr lang="ja-JP" altLang="en-US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="" xmlns:p14="http://schemas.microsoft.com/office/powerpoint/2010/main" val="37599430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BB4722-92C1-439B-B6BB-F60675EB74C5}" type="datetimeFigureOut">
              <a:rPr lang="ja-JP" altLang="en-US"/>
              <a:pPr>
                <a:defRPr/>
              </a:pPr>
              <a:t>2015/8/17</a:t>
            </a:fld>
            <a:endParaRPr lang="en-US" altLang="ja-JP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070B44-A699-400C-A5F8-B0CD4621623B}" type="slidenum">
              <a:rPr lang="ja-JP" altLang="en-US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="" xmlns:p14="http://schemas.microsoft.com/office/powerpoint/2010/main" val="4989957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FFFACDD-8FB5-4659-9EC8-B2A38F586C9A}" type="datetimeFigureOut">
              <a:rPr lang="ja-JP" altLang="en-US"/>
              <a:pPr>
                <a:defRPr/>
              </a:pPr>
              <a:t>2015/8/17</a:t>
            </a:fld>
            <a:endParaRPr lang="en-US" altLang="ja-JP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9E3B57AB-A106-455F-9749-96E0DD5F7730}" type="slidenum">
              <a:rPr lang="ja-JP" altLang="en-US"/>
              <a:pPr/>
              <a:t>‹#›</a:t>
            </a:fld>
            <a:endParaRPr lang="en-US" altLang="ja-JP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MS PGothic" panose="020B0600070205080204" pitchFamily="34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anose="020B0600070205080204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anose="020B0600070205080204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anose="020B0600070205080204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anose="020B0600070205080204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8134350" cy="1470025"/>
          </a:xfrm>
        </p:spPr>
        <p:txBody>
          <a:bodyPr/>
          <a:lstStyle/>
          <a:p>
            <a:pPr eaLnBrk="1" hangingPunct="1"/>
            <a:r>
              <a:rPr lang="en-US" altLang="ja-JP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WF on layer 3 and 4 demodulation requirements</a:t>
            </a:r>
            <a:endParaRPr lang="ja-JP" altLang="en-US" sz="4000" dirty="0" smtClean="0"/>
          </a:p>
        </p:txBody>
      </p:sp>
      <p:sp>
        <p:nvSpPr>
          <p:cNvPr id="2051" name="サブタイトル 2"/>
          <p:cNvSpPr>
            <a:spLocks noGrp="1"/>
          </p:cNvSpPr>
          <p:nvPr>
            <p:ph type="subTitle" idx="1"/>
          </p:nvPr>
        </p:nvSpPr>
        <p:spPr>
          <a:xfrm>
            <a:off x="539750" y="3886200"/>
            <a:ext cx="8135938" cy="1752600"/>
          </a:xfrm>
        </p:spPr>
        <p:txBody>
          <a:bodyPr/>
          <a:lstStyle/>
          <a:p>
            <a:pPr eaLnBrk="1" hangingPunct="1"/>
            <a:r>
              <a:rPr lang="en-US" altLang="ja-JP" dirty="0" smtClean="0">
                <a:solidFill>
                  <a:schemeClr val="tx1"/>
                </a:solidFill>
              </a:rPr>
              <a:t>Huawei, </a:t>
            </a:r>
            <a:r>
              <a:rPr lang="en-US" altLang="ja-JP" dirty="0" err="1" smtClean="0">
                <a:solidFill>
                  <a:schemeClr val="tx1"/>
                </a:solidFill>
              </a:rPr>
              <a:t>Hisilicon</a:t>
            </a:r>
            <a:endParaRPr lang="ja-JP" altLang="en-US" dirty="0" smtClean="0">
              <a:solidFill>
                <a:schemeClr val="tx1"/>
              </a:solidFill>
            </a:endParaRPr>
          </a:p>
        </p:txBody>
      </p:sp>
      <p:sp>
        <p:nvSpPr>
          <p:cNvPr id="6" name="正方形/長方形 5"/>
          <p:cNvSpPr/>
          <p:nvPr/>
        </p:nvSpPr>
        <p:spPr>
          <a:xfrm>
            <a:off x="6875463" y="260350"/>
            <a:ext cx="1944687" cy="400110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pPr eaLnBrk="1" hangingPunct="1">
              <a:spcAft>
                <a:spcPts val="900"/>
              </a:spcAft>
              <a:tabLst>
                <a:tab pos="1260475" algn="l"/>
              </a:tabLst>
              <a:defRPr/>
            </a:pPr>
            <a:r>
              <a:rPr lang="en-GB" altLang="zh-CN" sz="2000" dirty="0" smtClean="0">
                <a:latin typeface="Arial" charset="0"/>
                <a:ea typeface="ＭＳ Ｐゴシック" panose="020B0600070205080204" pitchFamily="34" charset="-128"/>
              </a:rPr>
              <a:t>R4-154238 </a:t>
            </a:r>
            <a:endParaRPr lang="en-GB" altLang="zh-CN" sz="2000" dirty="0">
              <a:latin typeface="+mn-lt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2053" name="正方形/長方形 6"/>
          <p:cNvSpPr>
            <a:spLocks noChangeArrowheads="1"/>
          </p:cNvSpPr>
          <p:nvPr/>
        </p:nvSpPr>
        <p:spPr bwMode="auto">
          <a:xfrm>
            <a:off x="179388" y="188913"/>
            <a:ext cx="5545137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Aft>
                <a:spcPts val="900"/>
              </a:spcAft>
            </a:pPr>
            <a:r>
              <a:rPr lang="en-GB" altLang="zh-CN" sz="2000" dirty="0">
                <a:ea typeface="Batang" panose="02030600000101010101" pitchFamily="18" charset="-127"/>
                <a:cs typeface="Times New Roman" panose="02020603050405020304" pitchFamily="18" charset="0"/>
              </a:rPr>
              <a:t>TSG RAN WG4 meeting </a:t>
            </a:r>
            <a:r>
              <a:rPr lang="en-GB" altLang="zh-CN" sz="2000" dirty="0" smtClean="0">
                <a:ea typeface="Batang" panose="02030600000101010101" pitchFamily="18" charset="-127"/>
                <a:cs typeface="Times New Roman" panose="02020603050405020304" pitchFamily="18" charset="0"/>
              </a:rPr>
              <a:t>#76</a:t>
            </a:r>
            <a:endParaRPr lang="en-GB" altLang="zh-CN" sz="2000" dirty="0"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eaLnBrk="1" hangingPunct="1">
              <a:spcAft>
                <a:spcPts val="900"/>
              </a:spcAft>
            </a:pPr>
            <a:r>
              <a:rPr lang="fi-FI" altLang="zh-CN" sz="2000" dirty="0" smtClean="0">
                <a:ea typeface="Batang" panose="02030600000101010101" pitchFamily="18" charset="-127"/>
                <a:cs typeface="Times New Roman" panose="02020603050405020304" pitchFamily="18" charset="0"/>
              </a:rPr>
              <a:t>Beijing, China, 24-8 Aug, 2015</a:t>
            </a:r>
            <a:endParaRPr lang="pt-BR" altLang="zh-CN" sz="2000" dirty="0" smtClean="0"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eaLnBrk="1" hangingPunct="1">
              <a:spcAft>
                <a:spcPts val="900"/>
              </a:spcAft>
            </a:pPr>
            <a:r>
              <a:rPr lang="en-GB" altLang="ja-JP" sz="2000" dirty="0" smtClean="0">
                <a:ea typeface="Batang" panose="02030600000101010101" pitchFamily="18" charset="-127"/>
                <a:cs typeface="Times New Roman" panose="02020603050405020304" pitchFamily="18" charset="0"/>
              </a:rPr>
              <a:t>Agenda Item</a:t>
            </a:r>
            <a:r>
              <a:rPr lang="en-GB" altLang="ja-JP" sz="2000" smtClean="0">
                <a:ea typeface="Batang" panose="02030600000101010101" pitchFamily="18" charset="-127"/>
                <a:cs typeface="Times New Roman" panose="02020603050405020304" pitchFamily="18" charset="0"/>
              </a:rPr>
              <a:t>: </a:t>
            </a:r>
            <a:r>
              <a:rPr lang="en-GB" altLang="ja-JP" sz="2000" smtClean="0">
                <a:ea typeface="Batang" panose="02030600000101010101" pitchFamily="18" charset="-127"/>
                <a:cs typeface="Times New Roman" panose="02020603050405020304" pitchFamily="18" charset="0"/>
              </a:rPr>
              <a:t>7.8.4.1</a:t>
            </a:r>
            <a:endParaRPr lang="en-GB" altLang="ja-JP" sz="2000" dirty="0" smtClean="0">
              <a:ea typeface="Batang" panose="02030600000101010101" pitchFamily="18" charset="-127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400050" y="269875"/>
            <a:ext cx="7981950" cy="446088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Way forward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95288" y="914400"/>
            <a:ext cx="8497887" cy="5610225"/>
          </a:xfrm>
        </p:spPr>
        <p:txBody>
          <a:bodyPr/>
          <a:lstStyle/>
          <a:p>
            <a:r>
              <a:rPr lang="en-US" altLang="zh-CN" sz="2000" dirty="0" smtClean="0"/>
              <a:t>Test cases will be introduced for layer 3 and 4 demodulation requirements in R.13 4RX WI</a:t>
            </a:r>
          </a:p>
          <a:p>
            <a:pPr lvl="1"/>
            <a:r>
              <a:rPr lang="en-US" altLang="zh-CN" sz="1600" dirty="0" smtClean="0"/>
              <a:t>TM3</a:t>
            </a:r>
          </a:p>
          <a:p>
            <a:pPr lvl="1"/>
            <a:r>
              <a:rPr lang="en-US" altLang="zh-CN" sz="1600" dirty="0" smtClean="0"/>
              <a:t>TM4</a:t>
            </a:r>
          </a:p>
          <a:p>
            <a:pPr lvl="1"/>
            <a:r>
              <a:rPr lang="en-US" altLang="zh-CN" sz="1600" dirty="0" smtClean="0"/>
              <a:t>TM9</a:t>
            </a:r>
          </a:p>
          <a:p>
            <a:pPr lvl="1" algn="just"/>
            <a:endParaRPr lang="en-US" altLang="zh-CN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ko-KR" sz="2000" dirty="0" smtClean="0"/>
              <a:t>Test purpose is to verify the UE’s implementation at least on the following aspects</a:t>
            </a:r>
          </a:p>
          <a:p>
            <a:pPr lvl="1"/>
            <a:r>
              <a:rPr lang="en-US" altLang="ko-KR" sz="1600" dirty="0" smtClean="0"/>
              <a:t>MIMO receiver</a:t>
            </a:r>
          </a:p>
          <a:p>
            <a:pPr lvl="1"/>
            <a:r>
              <a:rPr lang="en-US" altLang="ko-KR" sz="1600" dirty="0" smtClean="0"/>
              <a:t>layer-to-codeword mapping</a:t>
            </a:r>
          </a:p>
          <a:p>
            <a:pPr lvl="1"/>
            <a:r>
              <a:rPr lang="en-US" altLang="ko-KR" sz="1600" dirty="0" smtClean="0"/>
              <a:t>Channel estimation and rate-matching of DMRS port 9/10 for DMRS-based transmission</a:t>
            </a:r>
          </a:p>
          <a:p>
            <a:pPr lvl="1"/>
            <a:r>
              <a:rPr lang="en-US" altLang="ko-KR" sz="1600" dirty="0" smtClean="0"/>
              <a:t>Layer3/4 precoding vector for TM3/4/9 </a:t>
            </a:r>
            <a:endParaRPr lang="en-US" altLang="zh-CN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algn="just"/>
            <a:endParaRPr lang="en-US" altLang="zh-CN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altLang="zh-CN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400050" y="269875"/>
            <a:ext cx="7981950" cy="446088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Assumptions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95288" y="914400"/>
            <a:ext cx="8497887" cy="5610225"/>
          </a:xfrm>
        </p:spPr>
        <p:txBody>
          <a:bodyPr/>
          <a:lstStyle/>
          <a:p>
            <a:r>
              <a:rPr lang="en-US" altLang="zh-CN" sz="2000" dirty="0" smtClean="0"/>
              <a:t>The following table is information for simulation alignment, companies are encourage to bring more analysis and evaluation</a:t>
            </a:r>
            <a:endParaRPr lang="en-GB" altLang="zh-CN" sz="2000" dirty="0"/>
          </a:p>
        </p:txBody>
      </p:sp>
      <p:graphicFrame>
        <p:nvGraphicFramePr>
          <p:cNvPr id="6" name="Content Placeholder 3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2612001741"/>
              </p:ext>
            </p:extLst>
          </p:nvPr>
        </p:nvGraphicFramePr>
        <p:xfrm>
          <a:off x="827584" y="1700808"/>
          <a:ext cx="7128792" cy="3390096"/>
        </p:xfrm>
        <a:graphic>
          <a:graphicData uri="http://schemas.openxmlformats.org/drawingml/2006/table">
            <a:tbl>
              <a:tblPr firstRow="1" firstCol="1" bandRow="1"/>
              <a:tblGrid>
                <a:gridCol w="2526786"/>
                <a:gridCol w="1529238"/>
                <a:gridCol w="1536384"/>
                <a:gridCol w="1536384"/>
              </a:tblGrid>
              <a:tr h="21602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Transmission mode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TM3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TM4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TM4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Bandwidth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10MHz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Scheduled PRB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50PRB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CCH</a:t>
                      </a:r>
                      <a:r>
                        <a:rPr lang="en-US" sz="1200" b="1" baseline="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symbol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2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Antenna configuration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4x4 low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Propagation channel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EVA70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EPA5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EVA70/EPA5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CRS configuration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Port 0,1,2,3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Port 0,1,2,3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Port 0,1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DMRS configuration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-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-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Port 7,8,9,10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CSI-RS configuration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-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-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Port 15,16,17,18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scheduled </a:t>
                      </a:r>
                      <a:r>
                        <a:rPr lang="en-US" sz="1200" b="1" dirty="0" err="1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subband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[1 2 3 4 6 7 8 9]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Overhead</a:t>
                      </a:r>
                      <a:r>
                        <a:rPr lang="en-US" sz="1200" b="1" baseline="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23.8%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23.8%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38.1% and 35.7% *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CSI</a:t>
                      </a:r>
                      <a:r>
                        <a:rPr lang="en-US" sz="1200" b="1" baseline="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feedback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PUCCH 1-0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PUCCH</a:t>
                      </a:r>
                      <a:r>
                        <a:rPr lang="en-US" sz="1200" baseline="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1-1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PUCCH 1-1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err="1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Beamforming</a:t>
                      </a:r>
                      <a:r>
                        <a:rPr lang="en-US" sz="1200" b="1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model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-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Followed</a:t>
                      </a:r>
                      <a:r>
                        <a:rPr lang="en-US" sz="1200" baseline="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wideband PMI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Followed</a:t>
                      </a:r>
                      <a:r>
                        <a:rPr lang="en-US" sz="1200" baseline="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wideband PMI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Layer</a:t>
                      </a:r>
                      <a:r>
                        <a:rPr lang="en-US" sz="1200" b="1" baseline="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number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Option</a:t>
                      </a:r>
                      <a:r>
                        <a:rPr lang="en-US" sz="1200" baseline="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1: Layer 3; Option 2: Layer 4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MCS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Option</a:t>
                      </a:r>
                      <a:r>
                        <a:rPr lang="en-US" sz="1200" baseline="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1: MCS14; Option 2: Others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19243" y="6014672"/>
            <a:ext cx="86012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* The overhead are different for </a:t>
            </a:r>
            <a:r>
              <a:rPr lang="en-US" sz="1200" dirty="0" err="1" smtClean="0"/>
              <a:t>subframes</a:t>
            </a:r>
            <a:r>
              <a:rPr lang="en-US" sz="1200" dirty="0" smtClean="0"/>
              <a:t> with/without CSI-RS</a:t>
            </a:r>
            <a:endParaRPr 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8525</TotalTime>
  <Words>218</Words>
  <Application>Microsoft Office PowerPoint</Application>
  <PresentationFormat>全屏显示(4:3)</PresentationFormat>
  <Paragraphs>66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テーマ</vt:lpstr>
      <vt:lpstr>WF on layer 3 and 4 demodulation requirements</vt:lpstr>
      <vt:lpstr>Way forward</vt:lpstr>
      <vt:lpstr>Assumptions</vt:lpstr>
    </vt:vector>
  </TitlesOfParts>
  <Company>株式会社NTTドコモ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for inter-freq/RAT measurement testing</dc:title>
  <dc:creator>chen</dc:creator>
  <cp:lastModifiedBy>LocalAccount</cp:lastModifiedBy>
  <cp:revision>1409</cp:revision>
  <dcterms:created xsi:type="dcterms:W3CDTF">2012-06-26T16:51:38Z</dcterms:created>
  <dcterms:modified xsi:type="dcterms:W3CDTF">2015-08-17T00:57:54Z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(3)CDISe6sW5Jie0VGNfV692UBbimze5QHVf1IWdqqolZ4WCL+AQvWxmRZVhR5cdNcAxz9/IkO5_x000d_
wGsV6o8xwAYysD4LTiMF6EchkmjvVtoq5YNun15x1nZsIJL+mZJqTZb8w2wPCGdys5mbj9Ji_x000d_
TBf2wlx21rHar4FqyFdiMOcGVXXFOarMxpEnK1HkmVpbzUXQc9BFtz8WaYUpwsui9qvCONEp_x000d_
DOiJG+EJ4JttvCVDL7</vt:lpwstr>
  </property>
  <property fmtid="{D5CDD505-2E9C-101B-9397-08002B2CF9AE}" pid="3" name="_ms_pID_7253431">
    <vt:lpwstr>EbY47+qHUE5PPCQUUSpLHumlgksTamuPUtVnK98A2JagP3+oqLa+LW_x000d_
o+LkUmTr+VqWbjT5X6DgpAtbC5q1vKzpNu+wGKe9yKrnASknkVtBWoU3r7smfecpFszExmvI_x000d_
hBEByAHf4RiU99qFloAiLpN58/KwAsHkjVRGPcAuDOBtaR7Opjawvqw668mXQ8dv4oLPWrkl_x000d_
27v05bJv0jmSE3l+B1ueD++LrbwId86j7IA6</vt:lpwstr>
  </property>
  <property fmtid="{D5CDD505-2E9C-101B-9397-08002B2CF9AE}" pid="4" name="_ms_pID_725343_00">
    <vt:lpwstr>_ms_pID_725343</vt:lpwstr>
  </property>
  <property fmtid="{D5CDD505-2E9C-101B-9397-08002B2CF9AE}" pid="5" name="_ms_pID_7253431_00">
    <vt:lpwstr>_ms_pID_7253431</vt:lpwstr>
  </property>
  <property fmtid="{D5CDD505-2E9C-101B-9397-08002B2CF9AE}" pid="6" name="_ms_pID_7253432">
    <vt:lpwstr>bk8bVlVzMWdsdZ2+WfqoD1Q=</vt:lpwstr>
  </property>
  <property fmtid="{D5CDD505-2E9C-101B-9397-08002B2CF9AE}" pid="7" name="_ms_pID_7253432_00">
    <vt:lpwstr>_ms_pID_7253432</vt:lpwstr>
  </property>
  <property fmtid="{D5CDD505-2E9C-101B-9397-08002B2CF9AE}" pid="8" name="_new_ms_pID_72543">
    <vt:lpwstr>(4)rQRjR8BIPrWh4BCVC5DgIBEvDrO1ZOdZ4QHKKc0EnT01M0MCz7zDvtpJNxLaT4dNebgEiBoa
71b4rcaaw+aLiuY89jma4GyYrcQor70t6/UsRsGCR6pxf1QcJQi5g+oLGU7M+scpG8sPNzmY
v4yP+fdxsOFUUYqO/f/7gYPDNrg/lJ3PN8x8jDvjiyORn+bE1XHHQqgWeDQpTHxOAd6bcu9R
Q21DTq/Mjf7ry550mK</vt:lpwstr>
  </property>
  <property fmtid="{D5CDD505-2E9C-101B-9397-08002B2CF9AE}" pid="9" name="_new_ms_pID_72543_00">
    <vt:lpwstr>_new_ms_pID_72543</vt:lpwstr>
  </property>
  <property fmtid="{D5CDD505-2E9C-101B-9397-08002B2CF9AE}" pid="10" name="_new_ms_pID_725431">
    <vt:lpwstr>/R9z9BkWV91tjINP1ywbtZ0pWtx+iQSnVNxzgPxqaPWkbBKpCJoXtB
WZIav5E8kk54NdEaog73Jz09QCcQASDKPaIR783V/WCk+GtVfakHVL3HTkaU8CFScZFVhRXX
hbqxkc+O4ig9pb4KpzLvgon1F4HSxsZV1INeb/fugxuUSz/vtU9XLAsvLL/zB3GwL3JrBU4I
R0WT9P73K1emG+HAiiPjxRzESrgFHYmnhrAb</vt:lpwstr>
  </property>
  <property fmtid="{D5CDD505-2E9C-101B-9397-08002B2CF9AE}" pid="11" name="_new_ms_pID_725431_00">
    <vt:lpwstr>_new_ms_pID_725431</vt:lpwstr>
  </property>
  <property fmtid="{D5CDD505-2E9C-101B-9397-08002B2CF9AE}" pid="12" name="_new_ms_pID_725432">
    <vt:lpwstr>c3IkxWgAAQts1/h22JqZv7ouPZfT3JIB6Ukh
X8JN+3UKSpgQT7fZEnt/b5WhPfwxV+ZjyVMpb9eCT+jN1iKoEJtWu2C1+c/Ew3Yn11hxQm8n
RP8t0L+zKk4IcM94MeGF9HVR8MgnRdBC9fuIYhtRGNIOAU3HaZ3HGub7tJVyM+vUN1F1/jXI
D3JtoJ8rKGlxanicwM8yM53cBjkncY2MzyKDvwFDEbuCdVPfECNF/J</vt:lpwstr>
  </property>
  <property fmtid="{D5CDD505-2E9C-101B-9397-08002B2CF9AE}" pid="13" name="_new_ms_pID_725432_00">
    <vt:lpwstr>_new_ms_pID_725432</vt:lpwstr>
  </property>
  <property fmtid="{D5CDD505-2E9C-101B-9397-08002B2CF9AE}" pid="14" name="_NewReviewCycle">
    <vt:lpwstr/>
  </property>
  <property fmtid="{D5CDD505-2E9C-101B-9397-08002B2CF9AE}" pid="15" name="_new_ms_pID_725433">
    <vt:lpwstr>HI</vt:lpwstr>
  </property>
  <property fmtid="{D5CDD505-2E9C-101B-9397-08002B2CF9AE}" pid="16" name="sflag">
    <vt:lpwstr>1439773060</vt:lpwstr>
  </property>
</Properties>
</file>