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2" r:id="rId4"/>
    <p:sldId id="259" r:id="rId5"/>
    <p:sldId id="263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63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9E2D5-D484-47FE-91D5-AFDD20A8DA4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NAICS Performance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MediaTek, Qualcomm, Huawei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22405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</a:t>
            </a:r>
            <a:r>
              <a:rPr lang="en-US" altLang="ja-JP" sz="2400" dirty="0" smtClean="0">
                <a:latin typeface="Calibri" pitchFamily="34" charset="0"/>
              </a:rPr>
              <a:t>WG4 </a:t>
            </a:r>
            <a:r>
              <a:rPr lang="en-US" altLang="ja-JP" sz="2400" dirty="0">
                <a:latin typeface="Calibri" pitchFamily="34" charset="0"/>
              </a:rPr>
              <a:t>#</a:t>
            </a:r>
            <a:r>
              <a:rPr lang="en-US" altLang="ja-JP" sz="2400" dirty="0" smtClean="0">
                <a:latin typeface="Calibri" pitchFamily="34" charset="0"/>
              </a:rPr>
              <a:t>74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Athens, Greece, 9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13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February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6.7</a:t>
            </a:r>
          </a:p>
          <a:p>
            <a:r>
              <a:rPr lang="en-GB" altLang="ja-JP" sz="2400" dirty="0" smtClean="0">
                <a:latin typeface="Calibri" pitchFamily="34" charset="0"/>
              </a:rPr>
              <a:t>Document for: Approval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R4-151109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4968552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In the main </a:t>
            </a:r>
            <a:r>
              <a:rPr lang="en-GB" dirty="0" err="1" smtClean="0"/>
              <a:t>Demod</a:t>
            </a:r>
            <a:r>
              <a:rPr lang="en-GB" dirty="0" smtClean="0"/>
              <a:t> session the super-set of demodulation performance test cases were agreed.</a:t>
            </a:r>
          </a:p>
          <a:p>
            <a:r>
              <a:rPr lang="en-GB" dirty="0" smtClean="0"/>
              <a:t>In the Ad-hoc meeting minutes for NAICS, R4-151098, the agreements for defining the performance parameters for this super-set were agreed. </a:t>
            </a:r>
          </a:p>
          <a:p>
            <a:pPr lvl="1"/>
            <a:r>
              <a:rPr lang="en-GB" dirty="0" smtClean="0"/>
              <a:t>The addition of [1 or 2] CRS-IC test case/s shall be included in the super-set of test cases for consideration of down selection</a:t>
            </a:r>
          </a:p>
          <a:p>
            <a:r>
              <a:rPr lang="en-GB" dirty="0" smtClean="0"/>
              <a:t>In this Way Forward we present a list of the remaining topics which are needed to complete the definition of simulation parameters.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Down Sampling Test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256584"/>
          </a:xfrm>
        </p:spPr>
        <p:txBody>
          <a:bodyPr>
            <a:normAutofit/>
          </a:bodyPr>
          <a:lstStyle/>
          <a:p>
            <a:r>
              <a:rPr lang="en-GB" dirty="0" smtClean="0"/>
              <a:t>In the main </a:t>
            </a:r>
            <a:r>
              <a:rPr lang="en-GB" dirty="0" err="1" smtClean="0"/>
              <a:t>Demod</a:t>
            </a:r>
            <a:r>
              <a:rPr lang="en-GB" dirty="0" smtClean="0"/>
              <a:t> session it was also agreed that the total set of simulations will be down sampled in the next meeting, </a:t>
            </a:r>
            <a:r>
              <a:rPr lang="en-GB" dirty="0" err="1" smtClean="0"/>
              <a:t>ie</a:t>
            </a:r>
            <a:r>
              <a:rPr lang="en-GB" dirty="0" smtClean="0"/>
              <a:t> RAN4 #74bis.</a:t>
            </a:r>
          </a:p>
          <a:p>
            <a:r>
              <a:rPr lang="en-GB" dirty="0" smtClean="0"/>
              <a:t>This down sampled set defines the Rel-12 NAICS demodulation performance test cases to be included in TS36.101.</a:t>
            </a:r>
            <a:endParaRPr lang="en-US" dirty="0" smtClean="0"/>
          </a:p>
          <a:p>
            <a:r>
              <a:rPr lang="en-GB" dirty="0" smtClean="0"/>
              <a:t>Note that there are two sets of simulations to be compared for the gain tests using a Fixed and Random model for interference parameters.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en-US" dirty="0" smtClean="0"/>
              <a:t>List of Remaining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661248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Below is a list of remaining topics which need further agreement in order to complete the test case definitions. It was agreed that all simulation parameters will be agree by 10</a:t>
            </a:r>
            <a:r>
              <a:rPr lang="en-GB" baseline="30000" dirty="0" smtClean="0"/>
              <a:t>th</a:t>
            </a:r>
            <a:r>
              <a:rPr lang="en-GB" dirty="0" smtClean="0"/>
              <a:t> March 2015.</a:t>
            </a:r>
          </a:p>
          <a:p>
            <a:pPr lvl="1"/>
            <a:r>
              <a:rPr lang="en-GB" dirty="0" smtClean="0"/>
              <a:t>EPA5 channel model</a:t>
            </a:r>
          </a:p>
          <a:p>
            <a:pPr lvl="1"/>
            <a:r>
              <a:rPr lang="en-GB" dirty="0" smtClean="0"/>
              <a:t>Serving cell PDCCH boosting power</a:t>
            </a:r>
          </a:p>
          <a:p>
            <a:pPr lvl="1"/>
            <a:r>
              <a:rPr lang="en-GB" dirty="0" smtClean="0"/>
              <a:t>Interfering cell PDCCH parameters</a:t>
            </a:r>
          </a:p>
          <a:p>
            <a:pPr lvl="1"/>
            <a:r>
              <a:rPr lang="en-GB" dirty="0" smtClean="0"/>
              <a:t>Exact definition of CSI-RS insertion</a:t>
            </a:r>
          </a:p>
          <a:p>
            <a:pPr lvl="1"/>
            <a:r>
              <a:rPr lang="en-GB" dirty="0" smtClean="0"/>
              <a:t>PMI model to be used</a:t>
            </a:r>
          </a:p>
          <a:p>
            <a:pPr lvl="1"/>
            <a:r>
              <a:rPr lang="en-GB" dirty="0" smtClean="0"/>
              <a:t>Robustness test cases random model</a:t>
            </a:r>
          </a:p>
          <a:p>
            <a:pPr lvl="1"/>
            <a:r>
              <a:rPr lang="en-GB" dirty="0" smtClean="0"/>
              <a:t>CFI to be used for gain test cases</a:t>
            </a:r>
          </a:p>
          <a:p>
            <a:pPr lvl="1"/>
            <a:r>
              <a:rPr lang="en-GB" dirty="0" smtClean="0"/>
              <a:t>CFI to be used for robustness test cases</a:t>
            </a:r>
          </a:p>
          <a:p>
            <a:pPr lvl="1"/>
            <a:r>
              <a:rPr lang="en-US" dirty="0" smtClean="0"/>
              <a:t>Verification of NAICS receiver with CRS-IC in non-colliding scenario:</a:t>
            </a:r>
          </a:p>
          <a:p>
            <a:pPr lvl="2"/>
            <a:r>
              <a:rPr lang="en-US" sz="2600" dirty="0" smtClean="0"/>
              <a:t>2CRS AP</a:t>
            </a:r>
          </a:p>
          <a:p>
            <a:pPr lvl="2"/>
            <a:r>
              <a:rPr lang="en-US" sz="2600" dirty="0" smtClean="0"/>
              <a:t>For DRMS based transmission modes in both serving and interfering cells</a:t>
            </a:r>
          </a:p>
          <a:p>
            <a:pPr lvl="2"/>
            <a:r>
              <a:rPr lang="en-GB" sz="2600" dirty="0" smtClean="0"/>
              <a:t>CRS tests cases can be included too</a:t>
            </a:r>
            <a:endParaRPr lang="en-US" sz="2600" dirty="0" smtClean="0"/>
          </a:p>
          <a:p>
            <a:pPr lvl="2"/>
            <a:r>
              <a:rPr lang="en-US" sz="2600" dirty="0" smtClean="0"/>
              <a:t>including PDSCH-IC</a:t>
            </a:r>
          </a:p>
          <a:p>
            <a:pPr lvl="2"/>
            <a:r>
              <a:rPr lang="en-US" sz="2600" dirty="0" smtClean="0"/>
              <a:t>non colliding dominant interferer</a:t>
            </a:r>
          </a:p>
          <a:p>
            <a:pPr lvl="2"/>
            <a:r>
              <a:rPr lang="en-GB" sz="2600" dirty="0" smtClean="0"/>
              <a:t>PDSCH PRB allocation is to agreed</a:t>
            </a:r>
            <a:endParaRPr lang="en-US" sz="2600" dirty="0" smtClean="0"/>
          </a:p>
          <a:p>
            <a:pPr lvl="1"/>
            <a:endParaRPr lang="en-GB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56792"/>
            <a:ext cx="9144000" cy="5040560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The following is a list of further agreements:</a:t>
            </a:r>
          </a:p>
          <a:p>
            <a:pPr lvl="1"/>
            <a:r>
              <a:rPr lang="en-GB" dirty="0" smtClean="0"/>
              <a:t>CRS colliding use </a:t>
            </a:r>
            <a:r>
              <a:rPr lang="en-GB" dirty="0" err="1" smtClean="0"/>
              <a:t>CellIDs</a:t>
            </a:r>
            <a:r>
              <a:rPr lang="en-GB" dirty="0" smtClean="0"/>
              <a:t> (0, 6, 1)</a:t>
            </a:r>
          </a:p>
          <a:p>
            <a:pPr lvl="1"/>
            <a:r>
              <a:rPr lang="en-GB" dirty="0" smtClean="0"/>
              <a:t>CRS non-colliding use </a:t>
            </a:r>
            <a:r>
              <a:rPr lang="en-GB" dirty="0" err="1" smtClean="0"/>
              <a:t>CellIDs</a:t>
            </a:r>
            <a:r>
              <a:rPr lang="en-GB" dirty="0" smtClean="0"/>
              <a:t> (0, 1, 6)</a:t>
            </a:r>
          </a:p>
          <a:p>
            <a:pPr lvl="1"/>
            <a:r>
              <a:rPr lang="en-GB" dirty="0" smtClean="0"/>
              <a:t>One time/frequency value of 2us/200Hz to be used for robustness cases. Note that this does not preclude the large time/frequency test case.</a:t>
            </a:r>
          </a:p>
          <a:p>
            <a:pPr lvl="1"/>
            <a:r>
              <a:rPr lang="en-US" dirty="0" smtClean="0"/>
              <a:t>When TM10 is signaled in the transmission set of the NAICS assistance information from any cell, the UE shall guarantee minimum Rel-11 MMSE-IRC performance, for example the UE is allowed to directly fallback to MMSE-IRC receiver.</a:t>
            </a:r>
            <a:endParaRPr lang="en-GB" dirty="0" smtClean="0"/>
          </a:p>
          <a:p>
            <a:pPr lvl="1"/>
            <a:endParaRPr lang="en-GB" dirty="0" smtClean="0">
              <a:solidFill>
                <a:srgbClr val="FF0000"/>
              </a:solidFill>
            </a:endParaRPr>
          </a:p>
          <a:p>
            <a:pPr marL="742950" lvl="2" indent="-342900"/>
            <a:endParaRPr lang="en-GB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Number of Simulations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4968552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As information, the following highlights the number of test cases being proposed in the super-set</a:t>
            </a:r>
          </a:p>
          <a:p>
            <a:r>
              <a:rPr lang="en-GB" dirty="0" smtClean="0"/>
              <a:t>Gain test cases:</a:t>
            </a:r>
          </a:p>
          <a:p>
            <a:pPr lvl="1"/>
            <a:r>
              <a:rPr lang="en-GB" sz="2000" dirty="0" smtClean="0"/>
              <a:t>4 test cases * 2(time/freq) * 2(NAICS/MMSE-IRC) *2(</a:t>
            </a:r>
            <a:r>
              <a:rPr lang="en-GB" sz="2000" dirty="0" err="1" smtClean="0"/>
              <a:t>overlap+non</a:t>
            </a:r>
            <a:r>
              <a:rPr lang="en-GB" sz="2000" dirty="0" smtClean="0"/>
              <a:t>-overlap) </a:t>
            </a:r>
          </a:p>
          <a:p>
            <a:pPr lvl="1">
              <a:buNone/>
            </a:pPr>
            <a:r>
              <a:rPr lang="en-GB" sz="2000" dirty="0" smtClean="0"/>
              <a:t>*3/4(CSI-RS) *2 (Fixed/Random) = 48</a:t>
            </a:r>
          </a:p>
          <a:p>
            <a:r>
              <a:rPr lang="en-GB" dirty="0" smtClean="0"/>
              <a:t>Robustness test cases:</a:t>
            </a:r>
          </a:p>
          <a:p>
            <a:pPr lvl="1"/>
            <a:r>
              <a:rPr lang="en-GB" sz="2000" dirty="0" smtClean="0"/>
              <a:t>4 test cases * 2(med/low INR) * 2(NAICS/MMSE-IRC) = 16</a:t>
            </a:r>
          </a:p>
          <a:p>
            <a:r>
              <a:rPr lang="en-GB" dirty="0" smtClean="0"/>
              <a:t>CRS-IC test case:</a:t>
            </a:r>
          </a:p>
          <a:p>
            <a:pPr lvl="1"/>
            <a:r>
              <a:rPr lang="en-GB" dirty="0" smtClean="0"/>
              <a:t>[1or2] test case *2(NAICS/MMSE-IRC) = [2or4]*N </a:t>
            </a:r>
          </a:p>
          <a:p>
            <a:r>
              <a:rPr lang="en-GB" dirty="0" smtClean="0"/>
              <a:t>Note also that the above numbers do not include combined SLIC and RML simulations</a:t>
            </a:r>
            <a:endParaRPr lang="en-US" dirty="0" smtClean="0"/>
          </a:p>
          <a:p>
            <a:r>
              <a:rPr lang="en-GB" dirty="0" smtClean="0"/>
              <a:t>Given that we currently have a minimum total of 66 (or 132 for SLIC/RML) simulations, any further agreement on down sampling is encouraged</a:t>
            </a:r>
          </a:p>
          <a:p>
            <a:r>
              <a:rPr lang="en-GB" dirty="0" smtClean="0"/>
              <a:t>Note that the number of test case does not take into account any agreed further simulations for the CRS-IC test case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</TotalTime>
  <Words>554</Words>
  <Application>Microsoft Office PowerPoint</Application>
  <PresentationFormat>On-screen Show (4:3)</PresentationFormat>
  <Paragraphs>52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Way forward on NAICS Performance</vt:lpstr>
      <vt:lpstr>Background</vt:lpstr>
      <vt:lpstr>Down Sampling Test Cases</vt:lpstr>
      <vt:lpstr>List of Remaining Topics</vt:lpstr>
      <vt:lpstr>Agreements</vt:lpstr>
      <vt:lpstr>Number of Simulations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new parameters in NAICS higher-layer signaling</dc:title>
  <dc:creator>Mediatek</dc:creator>
  <cp:lastModifiedBy>RFWS Admin</cp:lastModifiedBy>
  <cp:revision>73</cp:revision>
  <dcterms:created xsi:type="dcterms:W3CDTF">2014-08-07T03:48:03Z</dcterms:created>
  <dcterms:modified xsi:type="dcterms:W3CDTF">2015-02-13T12:09:07Z</dcterms:modified>
</cp:coreProperties>
</file>