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3" r:id="rId3"/>
    <p:sldId id="265" r:id="rId4"/>
    <p:sldId id="26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3EC5B-91FD-4AC0-A27E-FD9D0E46471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E3B4C-21EB-47FC-8C6A-6E26AD30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55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3B4C-21EB-47FC-8C6A-6E26AD30FD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828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3B4C-21EB-47FC-8C6A-6E26AD30FD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5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3B4C-21EB-47FC-8C6A-6E26AD30FD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25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3B4C-21EB-47FC-8C6A-6E26AD30FD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13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CA performance requirements applicability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99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</a:t>
            </a:r>
            <a:r>
              <a:rPr lang="en-US" altLang="ja-JP" sz="2400" dirty="0" smtClean="0">
                <a:latin typeface="Calibri" pitchFamily="34" charset="0"/>
              </a:rPr>
              <a:t>WG4 </a:t>
            </a:r>
            <a:r>
              <a:rPr lang="en-US" altLang="ja-JP" sz="2400" dirty="0">
                <a:latin typeface="Calibri" pitchFamily="34" charset="0"/>
              </a:rPr>
              <a:t>#</a:t>
            </a:r>
            <a:r>
              <a:rPr lang="en-US" altLang="ja-JP" sz="2400" dirty="0" smtClean="0">
                <a:latin typeface="Calibri" pitchFamily="34" charset="0"/>
              </a:rPr>
              <a:t>72bis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Singapore, 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R4-146810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73" y="170899"/>
            <a:ext cx="7984071" cy="767581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/>
          <a:lstStyle/>
          <a:p>
            <a:fld id="{D4EABEBA-CB0E-0E48-9AC1-74C7372C6EC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9207" y="1107347"/>
            <a:ext cx="7985125" cy="5064853"/>
          </a:xfrm>
        </p:spPr>
        <p:txBody>
          <a:bodyPr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CA performance requirements in chapter 8/9 are band agnostic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Band specific UE performance are verified by RF receiver test defined in chapter 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band agnostic CA performance requirements are supposed to be verified in one CA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CA test applicability rules </a:t>
            </a:r>
            <a:r>
              <a:rPr lang="en-US" sz="2000" dirty="0"/>
              <a:t>are clarified in RAN4 #72 </a:t>
            </a:r>
            <a:r>
              <a:rPr lang="en-US" sz="2000" dirty="0" smtClean="0"/>
              <a:t>(R4-145422)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Some operators have concern for CA performance requirements test coverage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CA capability column in CA performance tests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CA capability column was specified from Rel-10 and has been maintained up to now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There is a concern from some companies that CA capability column is not useful but is causing confusion in RAN5</a:t>
            </a: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endParaRPr lang="en-US" sz="2400" strike="sngStrik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9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73" y="170899"/>
            <a:ext cx="7984071" cy="767581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/>
          <a:lstStyle/>
          <a:p>
            <a:fld id="{D4EABEBA-CB0E-0E48-9AC1-74C7372C6E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9207" y="1107347"/>
            <a:ext cx="7985125" cy="5064853"/>
          </a:xfrm>
        </p:spPr>
        <p:txBody>
          <a:bodyPr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CA applicability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2 DL CC, following CA capabilities are tested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Inter-band </a:t>
            </a:r>
            <a:r>
              <a:rPr lang="en-US" dirty="0"/>
              <a:t>CA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Intra-band </a:t>
            </a:r>
            <a:r>
              <a:rPr lang="en-US" dirty="0"/>
              <a:t>contiguous CA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Intra-band </a:t>
            </a:r>
            <a:r>
              <a:rPr lang="en-US" dirty="0"/>
              <a:t>non-contiguous CA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 capability for 3 DL CC is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CA TM3 demodulation test, tests will be applied to one CA configuration from each CA capability supported by 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other CA performance tests, tests will be applied to one CA configuration from one CA capability supported by UE. Tests include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Normal demodulation test TM1, TM4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Soft buffer tests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Sustained data rate test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CQI tests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Applicability rule in section 8.1.2.2 will be revised to capture the agreements in RAN4 #73</a:t>
            </a:r>
            <a:endParaRPr lang="en-US" dirty="0" smtClean="0">
              <a:solidFill>
                <a:schemeClr val="tx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73" y="170899"/>
            <a:ext cx="7984071" cy="767581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/>
          <a:lstStyle/>
          <a:p>
            <a:fld id="{D4EABEBA-CB0E-0E48-9AC1-74C7372C6EC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9207" y="1107347"/>
            <a:ext cx="7985125" cy="5064853"/>
          </a:xfrm>
        </p:spPr>
        <p:txBody>
          <a:bodyPr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CA capability column in CA performance tests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Companies that want to keep/remove CA capability column to provide analysis on the benefit of keeping/removing 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Analysis could include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Information provided by CA capability column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Implication of CA capability column on RAN5 work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CA capability column for 3 DL CA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Analysis on other aspects are not precluded</a:t>
            </a: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endParaRPr lang="en-US" sz="2400" strike="sngStrik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3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296</Words>
  <Application>Microsoft Office PowerPoint</Application>
  <PresentationFormat>On-screen Show 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MS PGothic</vt:lpstr>
      <vt:lpstr>Arial</vt:lpstr>
      <vt:lpstr>Calibri</vt:lpstr>
      <vt:lpstr>Office Theme</vt:lpstr>
      <vt:lpstr>Way forward on CA performance requirements applicability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Ryu, Jaeho</cp:lastModifiedBy>
  <cp:revision>73</cp:revision>
  <dcterms:created xsi:type="dcterms:W3CDTF">2014-08-07T03:48:03Z</dcterms:created>
  <dcterms:modified xsi:type="dcterms:W3CDTF">2014-10-10T01:24:43Z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