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Interruptions to E-UTRA due to D2D </a:t>
            </a:r>
            <a:r>
              <a:rPr lang="en-US" dirty="0" smtClean="0"/>
              <a:t>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131911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R4-146661</a:t>
            </a:r>
            <a:endParaRPr lang="en-US" altLang="zh-CN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39688"/>
            <a:ext cx="472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 smtClean="0">
                <a:ea typeface="MS PGothic" pitchFamily="34" charset="-128"/>
              </a:rPr>
              <a:t>3GPP TSG-RAN WG4 Meeting </a:t>
            </a:r>
            <a:r>
              <a:rPr lang="en-US" altLang="ja-JP" smtClean="0">
                <a:ea typeface="MS PGothic" pitchFamily="34" charset="-128"/>
              </a:rPr>
              <a:t>#72bis</a:t>
            </a:r>
            <a:endParaRPr lang="en-US" altLang="ja-JP" dirty="0" smtClean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/>
              <a:t>Singapore, Oct. 6</a:t>
            </a:r>
            <a:r>
              <a:rPr lang="en-GB" altLang="zh-CN" baseline="30000" dirty="0"/>
              <a:t>th</a:t>
            </a:r>
            <a:r>
              <a:rPr lang="en-GB" altLang="zh-CN" dirty="0"/>
              <a:t> – Oct. 10</a:t>
            </a:r>
            <a:r>
              <a:rPr lang="en-GB" altLang="zh-CN" baseline="30000" dirty="0"/>
              <a:t>th</a:t>
            </a:r>
            <a:r>
              <a:rPr lang="en-GB" altLang="zh-CN" dirty="0"/>
              <a:t>, 2014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1353800" cy="5067354"/>
          </a:xfrm>
        </p:spPr>
        <p:txBody>
          <a:bodyPr/>
          <a:lstStyle/>
          <a:p>
            <a:r>
              <a:rPr lang="en-US" dirty="0" smtClean="0"/>
              <a:t>For D2D on TDD bands, no interruptions to E-UTRA required due to D2D</a:t>
            </a:r>
          </a:p>
          <a:p>
            <a:pPr lvl="1"/>
            <a:r>
              <a:rPr lang="en-US" dirty="0" smtClean="0"/>
              <a:t>No receiver re-tuning</a:t>
            </a:r>
          </a:p>
          <a:p>
            <a:pPr lvl="1"/>
            <a:r>
              <a:rPr lang="en-US" dirty="0" smtClean="0"/>
              <a:t>D2D Rx on UL </a:t>
            </a:r>
            <a:r>
              <a:rPr lang="en-US" dirty="0" err="1" smtClean="0"/>
              <a:t>subframe</a:t>
            </a:r>
            <a:r>
              <a:rPr lang="en-US" dirty="0" smtClean="0"/>
              <a:t> is similar to Rx on any DL </a:t>
            </a:r>
            <a:r>
              <a:rPr lang="en-US" dirty="0" err="1" smtClean="0"/>
              <a:t>subframe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For D2D on FDD bands, interruptions to E-UTRA required due to D2D</a:t>
            </a:r>
          </a:p>
          <a:p>
            <a:pPr lvl="1"/>
            <a:r>
              <a:rPr lang="en-US" dirty="0" smtClean="0"/>
              <a:t>Communications</a:t>
            </a:r>
          </a:p>
          <a:p>
            <a:pPr lvl="2"/>
            <a:r>
              <a:rPr lang="en-US" dirty="0" smtClean="0"/>
              <a:t>Two receiver chains are assumed</a:t>
            </a:r>
          </a:p>
          <a:p>
            <a:pPr lvl="2"/>
            <a:r>
              <a:rPr lang="en-US" dirty="0" smtClean="0"/>
              <a:t>Interruption due to turning ON/OFF of D2D Rx chain (same as </a:t>
            </a:r>
            <a:r>
              <a:rPr lang="en-US" dirty="0" err="1" smtClean="0"/>
              <a:t>Scell</a:t>
            </a:r>
            <a:r>
              <a:rPr lang="en-US" dirty="0" smtClean="0"/>
              <a:t> add/release)</a:t>
            </a:r>
          </a:p>
          <a:p>
            <a:pPr lvl="2"/>
            <a:r>
              <a:rPr lang="en-US" dirty="0" smtClean="0"/>
              <a:t>UE indicates ‘start’ and ‘stop’ of interest in D2D, corresponding to turn ON/OFF of receiver chain</a:t>
            </a:r>
          </a:p>
          <a:p>
            <a:pPr lvl="2"/>
            <a:r>
              <a:rPr lang="en-US" u="sng" dirty="0" smtClean="0"/>
              <a:t>Note:</a:t>
            </a:r>
            <a:r>
              <a:rPr lang="en-US" dirty="0" smtClean="0"/>
              <a:t> only 2 </a:t>
            </a:r>
            <a:r>
              <a:rPr lang="en-US" dirty="0" err="1" smtClean="0"/>
              <a:t>subframes</a:t>
            </a:r>
            <a:r>
              <a:rPr lang="en-US" dirty="0" smtClean="0"/>
              <a:t> during entire D2D operation</a:t>
            </a:r>
          </a:p>
          <a:p>
            <a:pPr lvl="1"/>
            <a:r>
              <a:rPr lang="en-US" dirty="0" smtClean="0"/>
              <a:t>Discovery</a:t>
            </a:r>
          </a:p>
          <a:p>
            <a:pPr lvl="2"/>
            <a:r>
              <a:rPr lang="en-US" dirty="0" smtClean="0"/>
              <a:t>Single or two receiver chains are possible</a:t>
            </a:r>
          </a:p>
          <a:p>
            <a:pPr lvl="2"/>
            <a:r>
              <a:rPr lang="en-US" dirty="0" smtClean="0"/>
              <a:t>Additional interruption due to re-turning (DL to/from UL) receiver chain before and after a D2D </a:t>
            </a:r>
            <a:r>
              <a:rPr lang="en-US" dirty="0" err="1" smtClean="0"/>
              <a:t>subframe</a:t>
            </a:r>
            <a:endParaRPr lang="en-US" dirty="0" smtClean="0"/>
          </a:p>
          <a:p>
            <a:pPr lvl="2"/>
            <a:r>
              <a:rPr lang="en-US" u="sng" dirty="0" smtClean="0"/>
              <a:t>Note:</a:t>
            </a:r>
            <a:r>
              <a:rPr lang="en-US" b="1" u="sng" dirty="0" smtClean="0"/>
              <a:t> </a:t>
            </a:r>
            <a:r>
              <a:rPr lang="en-US" dirty="0" smtClean="0"/>
              <a:t>interruption location known at </a:t>
            </a:r>
            <a:r>
              <a:rPr lang="en-US" dirty="0" err="1" smtClean="0"/>
              <a:t>eNB</a:t>
            </a:r>
            <a:r>
              <a:rPr lang="en-US" dirty="0" smtClean="0"/>
              <a:t>. Infrequent due to low duty cycle </a:t>
            </a:r>
            <a:r>
              <a:rPr lang="en-US" smtClean="0"/>
              <a:t>of discovery.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7188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9"/>
            <a:ext cx="10529455" cy="5067354"/>
          </a:xfrm>
        </p:spPr>
        <p:txBody>
          <a:bodyPr/>
          <a:lstStyle/>
          <a:p>
            <a:r>
              <a:rPr lang="en-US" dirty="0" smtClean="0"/>
              <a:t>UE allowed </a:t>
            </a:r>
            <a:r>
              <a:rPr lang="en-US" dirty="0"/>
              <a:t>to interrupt </a:t>
            </a:r>
            <a:r>
              <a:rPr lang="en-US" dirty="0" err="1"/>
              <a:t>PCell</a:t>
            </a:r>
            <a:r>
              <a:rPr lang="en-US" dirty="0"/>
              <a:t> and </a:t>
            </a:r>
            <a:r>
              <a:rPr lang="en-US" dirty="0" err="1"/>
              <a:t>SCell</a:t>
            </a:r>
            <a:r>
              <a:rPr lang="en-US" dirty="0"/>
              <a:t>(s) UL and DL on 1 </a:t>
            </a:r>
            <a:r>
              <a:rPr lang="en-US" dirty="0" err="1"/>
              <a:t>subframe</a:t>
            </a:r>
            <a:r>
              <a:rPr lang="en-US" dirty="0"/>
              <a:t> </a:t>
            </a:r>
            <a:r>
              <a:rPr lang="en-GB" dirty="0"/>
              <a:t>during the RRC reconfiguration procedure that includes the configuration message </a:t>
            </a:r>
            <a:r>
              <a:rPr lang="en-GB" i="1" dirty="0" err="1" smtClean="0"/>
              <a:t>proseDiscConfig</a:t>
            </a:r>
            <a:r>
              <a:rPr lang="en-GB" i="1" dirty="0" smtClean="0"/>
              <a:t> or </a:t>
            </a:r>
            <a:r>
              <a:rPr lang="en-US" i="1" dirty="0" err="1" smtClean="0"/>
              <a:t>proseCommConfig</a:t>
            </a:r>
            <a:endParaRPr lang="en-US" i="1" dirty="0" smtClean="0"/>
          </a:p>
          <a:p>
            <a:endParaRPr lang="en-US" dirty="0"/>
          </a:p>
          <a:p>
            <a:pPr marL="228600" lvl="2">
              <a:spcBef>
                <a:spcPts val="1000"/>
              </a:spcBef>
            </a:pPr>
            <a:r>
              <a:rPr lang="en-US" sz="2400" dirty="0"/>
              <a:t>For </a:t>
            </a:r>
            <a:r>
              <a:rPr lang="en-US" sz="2400" dirty="0" smtClean="0"/>
              <a:t>discovery, </a:t>
            </a:r>
            <a:r>
              <a:rPr lang="en-US" sz="2400" dirty="0"/>
              <a:t>UE is allowed to interrupt </a:t>
            </a:r>
            <a:r>
              <a:rPr lang="en-US" sz="2400" dirty="0" err="1"/>
              <a:t>PCell</a:t>
            </a:r>
            <a:r>
              <a:rPr lang="en-US" sz="2400" dirty="0"/>
              <a:t> and </a:t>
            </a:r>
            <a:r>
              <a:rPr lang="en-US" sz="2400" dirty="0" err="1"/>
              <a:t>SCell</a:t>
            </a:r>
            <a:r>
              <a:rPr lang="en-US" sz="2400" dirty="0"/>
              <a:t>(s) UL and DL on 1 </a:t>
            </a:r>
            <a:r>
              <a:rPr lang="en-US" sz="2400" dirty="0" err="1"/>
              <a:t>subframe</a:t>
            </a:r>
            <a:r>
              <a:rPr lang="en-US" sz="2400" dirty="0"/>
              <a:t> immediately before and after a D2D </a:t>
            </a:r>
            <a:r>
              <a:rPr lang="en-US" sz="2400" smtClean="0"/>
              <a:t>subframe</a:t>
            </a:r>
            <a:endParaRPr lang="en-US" sz="2400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157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221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SimSun</vt:lpstr>
      <vt:lpstr>Arial</vt:lpstr>
      <vt:lpstr>Calibri</vt:lpstr>
      <vt:lpstr>Calibri Light</vt:lpstr>
      <vt:lpstr>Office Theme</vt:lpstr>
      <vt:lpstr>WF on Interruptions to E-UTRA due to D2D operation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Gulati, Kapil</cp:lastModifiedBy>
  <cp:revision>23</cp:revision>
  <dcterms:created xsi:type="dcterms:W3CDTF">2014-10-07T03:17:11Z</dcterms:created>
  <dcterms:modified xsi:type="dcterms:W3CDTF">2014-10-08T22:37:55Z</dcterms:modified>
</cp:coreProperties>
</file>