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1067C71-89EF-4D81-911B-30E832E79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B3C4701-0262-4CCB-A323-75735CEA3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667B3-123B-4980-A5A6-40B4C2AE076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B826C-5505-4291-BD5A-83883DF8B1C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CD81A-8CD5-495B-B309-890C007D272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9D580-5B27-46D3-8AA4-080EC56A446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9C26A-136B-4C15-A1E8-77C4B692A5D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F5FD8-ABD4-4A1B-836A-B878ECB3AB4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3387A-A0B7-41B1-AFD5-8A9944810DA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E43B4-5CE3-4D91-A808-A86DA8606CA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C2ED1-EDEF-4164-8950-3BADC7690E2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C3335-E59C-4F09-84A0-2E7614012E9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DBFAA-B069-40AE-A002-16DCCDB5C88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46468-491B-430F-9283-E2FB370D991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F57B91EF-2A65-4B9B-A524-38CA0F55D34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774825"/>
          </a:xfrm>
        </p:spPr>
        <p:txBody>
          <a:bodyPr/>
          <a:lstStyle/>
          <a:p>
            <a:pPr eaLnBrk="1" hangingPunct="1"/>
            <a:r>
              <a:rPr lang="en-GB" sz="3600" b="1" smtClean="0"/>
              <a:t>Way Forward </a:t>
            </a:r>
            <a:br>
              <a:rPr lang="en-GB" sz="3600" b="1" smtClean="0"/>
            </a:br>
            <a:r>
              <a:rPr lang="en-GB" sz="3600" b="1" smtClean="0"/>
              <a:t>RSTD Requirements for 3DL CA </a:t>
            </a: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Alcatel-Lucent, </a:t>
            </a:r>
            <a:r>
              <a:rPr lang="en-GB" dirty="0" err="1" smtClean="0"/>
              <a:t>Huawei</a:t>
            </a:r>
            <a:r>
              <a:rPr lang="en-GB" dirty="0" smtClean="0"/>
              <a:t>, </a:t>
            </a:r>
            <a:r>
              <a:rPr lang="en-GB" dirty="0" err="1" smtClean="0"/>
              <a:t>HiSilicon</a:t>
            </a:r>
            <a:r>
              <a:rPr lang="en-US" smtClean="0"/>
              <a:t>, Ericsson</a:t>
            </a:r>
            <a:endParaRPr 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577850"/>
            <a:ext cx="14542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latin typeface="Arial" charset="0"/>
              </a:rPr>
              <a:t>R4-145430</a:t>
            </a:r>
            <a:endParaRPr lang="en-US" altLang="zh-CN" sz="2000" dirty="0">
              <a:latin typeface="Arial" charset="0"/>
              <a:ea typeface="宋体" charset="-122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57188"/>
            <a:ext cx="472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sz="2000">
                <a:latin typeface="Arial" charset="0"/>
                <a:ea typeface="MS PGothic" pitchFamily="34" charset="-128"/>
              </a:rPr>
              <a:t>3GPP TSG-RAN WG4 Meeting #72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sz="2000">
                <a:latin typeface="Arial" charset="0"/>
                <a:ea typeface="宋体" charset="-122"/>
              </a:rPr>
              <a:t>Dresden, Germany, August 18- 22, 2014</a:t>
            </a:r>
            <a:endParaRPr lang="zh-CN" altLang="zh-CN" sz="200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For 3DL carrier aggregation</a:t>
            </a:r>
          </a:p>
          <a:p>
            <a:pPr lvl="1" eaLnBrk="1" hangingPunct="1">
              <a:defRPr/>
            </a:pPr>
            <a:r>
              <a:rPr lang="en-US" sz="2000" dirty="0" smtClean="0"/>
              <a:t>UE RRM measurement requirements, except RSTD measurements, </a:t>
            </a:r>
            <a:r>
              <a:rPr lang="en-US" sz="2000" dirty="0" smtClean="0">
                <a:ea typeface="+mn-ea"/>
                <a:cs typeface="+mn-cs"/>
              </a:rPr>
              <a:t>are extended from 2DL CA to 3DL CA defined in TS 36.133</a:t>
            </a:r>
          </a:p>
          <a:p>
            <a:pPr lvl="1" eaLnBrk="1" hangingPunct="1">
              <a:defRPr/>
            </a:pPr>
            <a:r>
              <a:rPr lang="en-US" sz="2000" dirty="0" smtClean="0"/>
              <a:t>RSTD measurement requirements are also needed to be extended from 2DL CA to 3DL CA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1800" i="1" dirty="0" smtClean="0"/>
              <a:t>RSTD measurement delay requirements can be extended directly from 2DL to 3DL CA with some clarifications</a:t>
            </a:r>
          </a:p>
          <a:p>
            <a:pPr eaLnBrk="1" hangingPunct="1">
              <a:defRPr/>
            </a:pPr>
            <a:r>
              <a:rPr lang="en-GB" sz="1800" i="1" dirty="0" smtClean="0"/>
              <a:t>RSTD requirements under </a:t>
            </a:r>
            <a:r>
              <a:rPr lang="en-GB" sz="1800" i="1" dirty="0" err="1" smtClean="0"/>
              <a:t>PCell</a:t>
            </a:r>
            <a:r>
              <a:rPr lang="en-GB" sz="1800" i="1" dirty="0" smtClean="0"/>
              <a:t> change can also be extended directly from 2DL to 3DL CA with some clarifications</a:t>
            </a:r>
          </a:p>
          <a:p>
            <a:pPr eaLnBrk="1" hangingPunct="1">
              <a:defRPr/>
            </a:pPr>
            <a:r>
              <a:rPr lang="en-GB" sz="1800" i="1" dirty="0" smtClean="0"/>
              <a:t>RSTD interruption requirements need to be extended from 2DL CA to 3DL CA</a:t>
            </a:r>
          </a:p>
          <a:p>
            <a:pPr lvl="1" eaLnBrk="1" hangingPunct="1">
              <a:defRPr/>
            </a:pPr>
            <a:r>
              <a:rPr lang="en-GB" sz="1600" i="1" dirty="0" smtClean="0"/>
              <a:t>3DL RSTD interruption requirements will be defined in a separate section, with a </a:t>
            </a:r>
            <a:r>
              <a:rPr lang="en-GB" sz="1600" i="1" dirty="0" smtClean="0">
                <a:ea typeface="+mn-ea"/>
                <a:cs typeface="+mn-cs"/>
              </a:rPr>
              <a:t>structure </a:t>
            </a:r>
            <a:r>
              <a:rPr lang="en-GB" sz="1600" i="1" dirty="0" smtClean="0"/>
              <a:t>similar with </a:t>
            </a:r>
            <a:r>
              <a:rPr lang="en-GB" sz="1600" i="1" dirty="0" smtClean="0">
                <a:ea typeface="+mn-ea"/>
                <a:cs typeface="+mn-cs"/>
              </a:rPr>
              <a:t>the RRM requirements for the interruption caused by the measurements for deactivated </a:t>
            </a:r>
            <a:r>
              <a:rPr lang="en-GB" sz="1600" i="1" dirty="0" err="1" smtClean="0">
                <a:ea typeface="+mn-ea"/>
                <a:cs typeface="+mn-cs"/>
              </a:rPr>
              <a:t>SCell</a:t>
            </a:r>
            <a:endParaRPr lang="en-GB" sz="1600" i="1" dirty="0" smtClean="0">
              <a:ea typeface="+mn-ea"/>
              <a:cs typeface="+mn-cs"/>
            </a:endParaRPr>
          </a:p>
          <a:p>
            <a:pPr eaLnBrk="1" hangingPunct="1">
              <a:defRPr/>
            </a:pPr>
            <a:r>
              <a:rPr lang="en-US" sz="1800" i="1" dirty="0" smtClean="0"/>
              <a:t>Event Triggering and Reporting Criteria may need to be extended for RSTD for 3DL CA</a:t>
            </a:r>
          </a:p>
          <a:p>
            <a:pPr eaLnBrk="1" hangingPunct="1">
              <a:defRPr/>
            </a:pPr>
            <a:r>
              <a:rPr lang="en-US" sz="1800" i="1" dirty="0" smtClean="0"/>
              <a:t>Interested companies are encouraged to provide joint CRs in RAN4#72-bis to complete 3DL RSTD  RRM requirements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120</TotalTime>
  <Words>177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blank</vt:lpstr>
      <vt:lpstr>Way Forward  RSTD Requirements for 3DL CA  </vt:lpstr>
      <vt:lpstr>Background</vt:lpstr>
      <vt:lpstr>Way Forward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 3DL CA RSTD Requirements</dc:title>
  <dc:creator>ALU0</dc:creator>
  <cp:lastModifiedBy>ALU0</cp:lastModifiedBy>
  <cp:revision>31</cp:revision>
  <dcterms:created xsi:type="dcterms:W3CDTF">2014-08-21T16:00:38Z</dcterms:created>
  <dcterms:modified xsi:type="dcterms:W3CDTF">2014-08-22T11:03:43Z</dcterms:modified>
</cp:coreProperties>
</file>