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B1D254"/>
    <a:srgbClr val="D1DAE9"/>
    <a:srgbClr val="F0F3F8"/>
    <a:srgbClr val="0000FF"/>
    <a:srgbClr val="FF3300"/>
    <a:srgbClr val="FFFFFF"/>
    <a:srgbClr val="1E9657"/>
    <a:srgbClr val="72AF2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49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816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08844"/>
              </p:ext>
            </p:extLst>
          </p:nvPr>
        </p:nvGraphicFramePr>
        <p:xfrm>
          <a:off x="339438" y="689513"/>
          <a:ext cx="11596307" cy="555419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73565"/>
              </p:ext>
            </p:extLst>
          </p:nvPr>
        </p:nvGraphicFramePr>
        <p:xfrm>
          <a:off x="251209" y="1410676"/>
          <a:ext cx="11353430" cy="465919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763867"/>
              </p:ext>
            </p:extLst>
          </p:nvPr>
        </p:nvGraphicFramePr>
        <p:xfrm>
          <a:off x="279896" y="986109"/>
          <a:ext cx="11510452" cy="513768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244457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9:30 - 10:30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545179</TotalTime>
  <Words>3002</Words>
  <Application>Microsoft Macintosh PowerPoint</Application>
  <PresentationFormat>Widescreen</PresentationFormat>
  <Paragraphs>376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3992</cp:revision>
  <cp:lastPrinted>2016-09-15T08:31:35Z</cp:lastPrinted>
  <dcterms:created xsi:type="dcterms:W3CDTF">2009-11-27T05:15:11Z</dcterms:created>
  <dcterms:modified xsi:type="dcterms:W3CDTF">2025-08-19T20:26:33Z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