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190056-0FF4-44DC-A63C-425DCA274C5B}" v="6" dt="2025-01-29T15:11:55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  <pc:spChg chg="mod">
          <ac:chgData name="Arad, Seyed Ali" userId="91ea363e-b91a-4b7d-8cf6-ee649c946848" providerId="ADAL" clId="{C4190056-0FF4-44DC-A63C-425DCA274C5B}" dt="2025-01-29T16:31:43.185" v="1442" actId="20577"/>
          <ac:spMkLst>
            <pc:docMk/>
            <pc:sldMk cId="3421332272" sldId="256"/>
            <ac:spMk id="2" creationId="{A9947F34-C6EE-3EFD-2CC1-C66688806684}"/>
          </ac:spMkLst>
        </pc:spChg>
        <pc:spChg chg="mod">
          <ac:chgData name="Arad, Seyed Ali" userId="91ea363e-b91a-4b7d-8cf6-ee649c946848" providerId="ADAL" clId="{C4190056-0FF4-44DC-A63C-425DCA274C5B}" dt="2025-01-29T14:20:52.368" v="264" actId="207"/>
          <ac:spMkLst>
            <pc:docMk/>
            <pc:sldMk cId="3421332272" sldId="256"/>
            <ac:spMk id="4" creationId="{231D8916-6EA1-50FB-E291-44A278EF0ACA}"/>
          </ac:spMkLst>
        </pc:spChg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  <pc:spChg chg="mod ord">
          <ac:chgData name="Arad, Seyed Ali" userId="91ea363e-b91a-4b7d-8cf6-ee649c946848" providerId="ADAL" clId="{C4190056-0FF4-44DC-A63C-425DCA274C5B}" dt="2025-01-29T16:27:16.455" v="1356"/>
          <ac:spMkLst>
            <pc:docMk/>
            <pc:sldMk cId="322413719" sldId="257"/>
            <ac:spMk id="2" creationId="{CC4FD1E1-322B-7F0B-7732-3BE06013C2C7}"/>
          </ac:spMkLst>
        </pc:spChg>
        <pc:spChg chg="add del mod">
          <ac:chgData name="Arad, Seyed Ali" userId="91ea363e-b91a-4b7d-8cf6-ee649c946848" providerId="ADAL" clId="{C4190056-0FF4-44DC-A63C-425DCA274C5B}" dt="2025-01-29T15:12:36.337" v="836" actId="478"/>
          <ac:spMkLst>
            <pc:docMk/>
            <pc:sldMk cId="322413719" sldId="257"/>
            <ac:spMk id="3" creationId="{AFE267E8-7715-A664-FFA5-AD7D2FB5DDAC}"/>
          </ac:spMkLst>
        </pc:spChg>
        <pc:spChg chg="mod">
          <ac:chgData name="Arad, Seyed Ali" userId="91ea363e-b91a-4b7d-8cf6-ee649c946848" providerId="ADAL" clId="{C4190056-0FF4-44DC-A63C-425DCA274C5B}" dt="2025-01-29T17:46:26.193" v="1499" actId="20577"/>
          <ac:spMkLst>
            <pc:docMk/>
            <pc:sldMk cId="322413719" sldId="257"/>
            <ac:spMk id="7" creationId="{10E24CD7-6490-9DD1-C5E4-CAA7063C8905}"/>
          </ac:spMkLst>
        </pc:spChg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  <pc:spChg chg="mod">
          <ac:chgData name="Arad, Seyed Ali" userId="91ea363e-b91a-4b7d-8cf6-ee649c946848" providerId="ADAL" clId="{C4190056-0FF4-44DC-A63C-425DCA274C5B}" dt="2025-01-29T17:47:22.128" v="1507" actId="20577"/>
          <ac:spMkLst>
            <pc:docMk/>
            <pc:sldMk cId="1715327367" sldId="260"/>
            <ac:spMk id="2" creationId="{CC4FD1E1-322B-7F0B-7732-3BE06013C2C7}"/>
          </ac:spMkLst>
        </pc:spChg>
        <pc:spChg chg="add mod">
          <ac:chgData name="Arad, Seyed Ali" userId="91ea363e-b91a-4b7d-8cf6-ee649c946848" providerId="ADAL" clId="{C4190056-0FF4-44DC-A63C-425DCA274C5B}" dt="2025-01-29T17:47:10.858" v="1505" actId="207"/>
          <ac:spMkLst>
            <pc:docMk/>
            <pc:sldMk cId="1715327367" sldId="260"/>
            <ac:spMk id="3" creationId="{7ADC15F3-961B-230C-4A80-407D47D69EE8}"/>
          </ac:spMkLst>
        </pc:spChg>
        <pc:spChg chg="add mod">
          <ac:chgData name="Arad, Seyed Ali" userId="91ea363e-b91a-4b7d-8cf6-ee649c946848" providerId="ADAL" clId="{C4190056-0FF4-44DC-A63C-425DCA274C5B}" dt="2025-01-29T15:11:18.566" v="823"/>
          <ac:spMkLst>
            <pc:docMk/>
            <pc:sldMk cId="1715327367" sldId="260"/>
            <ac:spMk id="4" creationId="{1FD4C570-3BE1-EE98-8401-7B9BA0E5FACF}"/>
          </ac:spMkLst>
        </pc:spChg>
        <pc:spChg chg="add mod">
          <ac:chgData name="Arad, Seyed Ali" userId="91ea363e-b91a-4b7d-8cf6-ee649c946848" providerId="ADAL" clId="{C4190056-0FF4-44DC-A63C-425DCA274C5B}" dt="2025-01-29T15:11:51.945" v="829"/>
          <ac:spMkLst>
            <pc:docMk/>
            <pc:sldMk cId="1715327367" sldId="260"/>
            <ac:spMk id="5" creationId="{C9E6F006-E6A7-3918-72E6-71A3121D97CE}"/>
          </ac:spMkLst>
        </pc:spChg>
        <pc:spChg chg="mod">
          <ac:chgData name="Arad, Seyed Ali" userId="91ea363e-b91a-4b7d-8cf6-ee649c946848" providerId="ADAL" clId="{C4190056-0FF4-44DC-A63C-425DCA274C5B}" dt="2025-01-29T17:47:07.697" v="1504" actId="207"/>
          <ac:spMkLst>
            <pc:docMk/>
            <pc:sldMk cId="1715327367" sldId="260"/>
            <ac:spMk id="6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9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32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78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79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0" creationId="{00000000-0000-0000-0000-000000000000}"/>
          </ac:spMkLst>
        </pc:spChg>
        <pc:spChg chg="mod">
          <ac:chgData name="Arad, Seyed Ali" userId="91ea363e-b91a-4b7d-8cf6-ee649c946848" providerId="ADAL" clId="{C4190056-0FF4-44DC-A63C-425DCA274C5B}" dt="2025-01-29T15:17:28.778" v="868" actId="1036"/>
          <ac:spMkLst>
            <pc:docMk/>
            <pc:sldMk cId="1715327367" sldId="260"/>
            <ac:spMk id="81" creationId="{00000000-0000-0000-0000-000000000000}"/>
          </ac:spMkLst>
        </pc:s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10" creationId="{00000000-0000-0000-0000-000000000000}"/>
          </ac:grpSpMkLst>
        </pc:gr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33" creationId="{00000000-0000-0000-0000-000000000000}"/>
          </ac:grpSpMkLst>
        </pc:grpChg>
        <pc:grpChg chg="mod">
          <ac:chgData name="Arad, Seyed Ali" userId="91ea363e-b91a-4b7d-8cf6-ee649c946848" providerId="ADAL" clId="{C4190056-0FF4-44DC-A63C-425DCA274C5B}" dt="2025-01-29T15:17:28.778" v="868" actId="1036"/>
          <ac:grpSpMkLst>
            <pc:docMk/>
            <pc:sldMk cId="1715327367" sldId="260"/>
            <ac:grpSpMk id="55" creationId="{00000000-0000-0000-0000-000000000000}"/>
          </ac:grpSpMkLst>
        </pc:grpChg>
        <pc:picChg chg="mod">
          <ac:chgData name="Arad, Seyed Ali" userId="91ea363e-b91a-4b7d-8cf6-ee649c946848" providerId="ADAL" clId="{C4190056-0FF4-44DC-A63C-425DCA274C5B}" dt="2025-01-29T15:17:28.778" v="868" actId="1036"/>
          <ac:picMkLst>
            <pc:docMk/>
            <pc:sldMk cId="1715327367" sldId="260"/>
            <ac:picMk id="7" creationId="{00000000-0000-0000-0000-000000000000}"/>
          </ac:picMkLst>
        </pc:picChg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  <pc:spChg chg="mod">
          <ac:chgData name="Arad, Seyed Ali" userId="91ea363e-b91a-4b7d-8cf6-ee649c946848" providerId="ADAL" clId="{C4190056-0FF4-44DC-A63C-425DCA274C5B}" dt="2025-01-29T16:16:43.489" v="1031" actId="20577"/>
          <ac:spMkLst>
            <pc:docMk/>
            <pc:sldMk cId="4202630676" sldId="263"/>
            <ac:spMk id="2" creationId="{CC4FD1E1-322B-7F0B-7732-3BE06013C2C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Motivation for low-band carrier aggregation via switching enhancement in Rel-20</a:t>
            </a:r>
            <a:endParaRPr lang="en-GB" sz="4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</a:t>
            </a:r>
            <a:r>
              <a:rPr lang="en-US" dirty="0" smtClean="0">
                <a:solidFill>
                  <a:schemeClr val="tx1"/>
                </a:solidFill>
              </a:rPr>
              <a:t>RAN WG4 </a:t>
            </a:r>
            <a:r>
              <a:rPr lang="en-US" dirty="0">
                <a:solidFill>
                  <a:schemeClr val="tx1"/>
                </a:solidFill>
              </a:rPr>
              <a:t>Meeting #</a:t>
            </a:r>
            <a:r>
              <a:rPr lang="en-US" dirty="0" smtClean="0">
                <a:solidFill>
                  <a:schemeClr val="tx1"/>
                </a:solidFill>
              </a:rPr>
              <a:t>114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Athens, Greece, February 17-21, </a:t>
            </a:r>
            <a:r>
              <a:rPr lang="it-IT" dirty="0">
                <a:solidFill>
                  <a:schemeClr val="tx1"/>
                </a:solidFill>
              </a:rPr>
              <a:t>2025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>
                <a:solidFill>
                  <a:schemeClr val="tx1"/>
                </a:solidFill>
              </a:rPr>
              <a:t>9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Source: TELUS, Bell</a:t>
            </a:r>
            <a:r>
              <a:rPr lang="it-IT" dirty="0" smtClean="0">
                <a:solidFill>
                  <a:schemeClr val="tx1"/>
                </a:solidFill>
              </a:rPr>
              <a:t>, Murata, AT&amp;T</a:t>
            </a:r>
            <a:r>
              <a:rPr lang="it-IT" dirty="0">
                <a:solidFill>
                  <a:schemeClr val="tx1"/>
                </a:solidFill>
              </a:rPr>
              <a:t>, BT plc</a:t>
            </a:r>
            <a:r>
              <a:rPr lang="it-IT" dirty="0" smtClean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Apple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R4-2501866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rmAutofit fontScale="90000"/>
          </a:bodyPr>
          <a:lstStyle/>
          <a:p>
            <a:r>
              <a:rPr lang="en-US" dirty="0"/>
              <a:t>Rel-19 </a:t>
            </a:r>
            <a:r>
              <a:rPr lang="en-US" dirty="0" err="1"/>
              <a:t>NR_LBCA_Sw</a:t>
            </a:r>
            <a:r>
              <a:rPr lang="en-US" dirty="0"/>
              <a:t> WI status and its evolution</a:t>
            </a:r>
            <a:endParaRPr lang="en-GB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In Rel-19 3GPP approved new WI (</a:t>
            </a:r>
            <a:r>
              <a:rPr lang="en-US" dirty="0" err="1"/>
              <a:t>NR_LBCA_Sw</a:t>
            </a:r>
            <a:r>
              <a:rPr lang="en-US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One CA combination approved for FDD + SDL low-band carrier aggregation (n5-n29)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22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22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No-RRC based </a:t>
            </a:r>
            <a:r>
              <a:rPr lang="en-US" dirty="0"/>
              <a:t>switching </a:t>
            </a:r>
            <a:r>
              <a:rPr lang="en-US" dirty="0" smtClean="0"/>
              <a:t>solution</a:t>
            </a:r>
          </a:p>
          <a:p>
            <a:pPr lvl="1">
              <a:spcAft>
                <a:spcPts val="600"/>
              </a:spcAft>
            </a:pPr>
            <a:r>
              <a:rPr lang="en-CA" dirty="0" smtClean="0"/>
              <a:t>Dual DL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 dirty="0"/>
              <a:t>Scenarios where this solution is applicable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Dual DL solution illustration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low-low </a:t>
            </a:r>
            <a:r>
              <a:rPr lang="en-US"/>
              <a:t>CA Evolution</a:t>
            </a:r>
            <a:endParaRPr lang="en-GB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[1] </a:t>
            </a:r>
            <a:r>
              <a:rPr lang="en-CA" dirty="0" smtClean="0"/>
              <a:t>RP-243317: </a:t>
            </a:r>
            <a:r>
              <a:rPr lang="en-US" dirty="0"/>
              <a:t>New WID on low band carrier aggregation via switching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[2] RP-242532: Motivation for a new work item on low band carrier aggregation via switching in Rel-19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3588</TotalTime>
  <Words>315</Words>
  <Application>Microsoft Office PowerPoint</Application>
  <PresentationFormat>Widescreen</PresentationFormat>
  <Paragraphs>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Navaneeth Madan Gopal</cp:lastModifiedBy>
  <cp:revision>21</cp:revision>
  <dcterms:created xsi:type="dcterms:W3CDTF">2024-11-27T11:31:47Z</dcterms:created>
  <dcterms:modified xsi:type="dcterms:W3CDTF">2025-02-07T15:23:55Z</dcterms:modified>
</cp:coreProperties>
</file>