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5995" autoAdjust="0"/>
  </p:normalViewPr>
  <p:slideViewPr>
    <p:cSldViewPr snapToGrid="0">
      <p:cViewPr varScale="1">
        <p:scale>
          <a:sx n="109" d="100"/>
          <a:sy n="109" d="100"/>
        </p:scale>
        <p:origin x="10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94788"/>
              </p:ext>
            </p:extLst>
          </p:nvPr>
        </p:nvGraphicFramePr>
        <p:xfrm>
          <a:off x="76912" y="1273322"/>
          <a:ext cx="11819812" cy="47548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Liehai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923501"/>
              </p:ext>
            </p:extLst>
          </p:nvPr>
        </p:nvGraphicFramePr>
        <p:xfrm>
          <a:off x="85460" y="1273320"/>
          <a:ext cx="11792216" cy="429768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40997"/>
              </p:ext>
            </p:extLst>
          </p:nvPr>
        </p:nvGraphicFramePr>
        <p:xfrm>
          <a:off x="85460" y="1273321"/>
          <a:ext cx="11792213" cy="369855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the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537317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616684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386747</TotalTime>
  <Words>2812</Words>
  <Application>Microsoft Office PowerPoint</Application>
  <PresentationFormat>宽屏</PresentationFormat>
  <Paragraphs>391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3172</cp:revision>
  <cp:lastPrinted>2016-09-15T08:31:35Z</cp:lastPrinted>
  <dcterms:created xsi:type="dcterms:W3CDTF">2009-11-27T05:15:11Z</dcterms:created>
  <dcterms:modified xsi:type="dcterms:W3CDTF">2024-08-14T11:32:06Z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(3)NZo5n6oYkK/Z2hppIEzUeZZ+7aLLcPZP5AT7Qj8K8hYe9Qnp/m+BsvDNfrmyMFEK/ycYH/2B
Y0+9sdMCqAxmNJp2qIqhi05/M3q7EqK+kXy9/b3zwRcfo3Y5Ms7p1I+SjT+ZRSA+ZC3DoMCR
dk/YnbS18Wqm5qoO9rF7DaOl6qaKsiwbhjVtc3ZMHhE/qI4Ma/UKtFB/nZ0ZomJMJ/7mQoKt
72htG/hw7Wnt8vonMH</vt:lpwstr>
  </property>
  <property fmtid="{D5CDD505-2E9C-101B-9397-08002B2CF9AE}" pid="11" name="_2015_ms_pID_7253431">
    <vt:lpwstr>KS3CrDF+gj1p6JKV+pp164uK3+fr062uLpcX7ckrp6YvyOe1nASJDG
m9J6VDU9FFvCPXL6l6MklUWC2MC2oRriLoq3qIPcKX2rioFXUgJZmDCcnhOY+xFCAUa1Vqog
O+YlND2P3rH7iMpA535mTTyShRSQPeyvMZEgEqn8kMOowQ/sQKrQgC0cq+57LnZNp32+l2XK
7+lOemjVWvGaLYaB/98EshwrHDyZ1JZ9cuiU</vt:lpwstr>
  </property>
  <property fmtid="{D5CDD505-2E9C-101B-9397-08002B2CF9AE}" pid="12" name="_2015_ms_pID_7253432">
    <vt:lpwstr>KQ==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