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83" d="100"/>
          <a:sy n="83" d="100"/>
        </p:scale>
        <p:origin x="296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91738"/>
              </p:ext>
            </p:extLst>
          </p:nvPr>
        </p:nvGraphicFramePr>
        <p:xfrm>
          <a:off x="76912" y="1273321"/>
          <a:ext cx="11819812" cy="52425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Highlight a few rule for </a:t>
                      </a: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requests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R4-2407323 VSAT performance requirements and testability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NR_Mob_enh2_part1,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(SAN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(SAN) chaired by Tricia Li (Huawei)</a:t>
                      </a:r>
                      <a:endParaRPr kumimoji="0" lang="de-DE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04309"/>
              </p:ext>
            </p:extLst>
          </p:nvPr>
        </p:nvGraphicFramePr>
        <p:xfrm>
          <a:off x="85460" y="1273320"/>
          <a:ext cx="11792216" cy="433367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sngStrike" baseline="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sng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 15:45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dbl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 hoc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NR_LPWUS_UERF Chaired by Ruixin Wang (vivo)</a:t>
                      </a:r>
                      <a:endParaRPr lang="en-US" altLang="zh-CN" sz="800" b="0" i="0" u="none" strike="no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857499"/>
              </p:ext>
            </p:extLst>
          </p:nvPr>
        </p:nvGraphicFramePr>
        <p:xfrm>
          <a:off x="85460" y="1273320"/>
          <a:ext cx="11792213" cy="419106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OTA</a:t>
                      </a: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R4-2407916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7.2.1 (FR2 phase 3 Rel-18)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FR2_multiRx Chaired by Qian Yang (vivo)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012552"/>
              </p:ext>
            </p:extLst>
          </p:nvPr>
        </p:nvGraphicFramePr>
        <p:xfrm>
          <a:off x="85460" y="1273320"/>
          <a:ext cx="11820790" cy="48228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other WG: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NR_MG_enh2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FR2_multiRx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R4-2409121 HAPS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#2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(R19 SFBD)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chaired by Jackson Wang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#2: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dcmitype/"/>
    <ds:schemaRef ds:uri="http://purl.org/dc/elements/1.1/"/>
    <ds:schemaRef ds:uri="23d77754-4ccc-4c57-9291-cab09e81894a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385306</TotalTime>
  <Words>3285</Words>
  <Application>Microsoft Office PowerPoint</Application>
  <PresentationFormat>宽屏</PresentationFormat>
  <Paragraphs>411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2972</cp:revision>
  <cp:lastPrinted>2016-09-15T08:31:35Z</cp:lastPrinted>
  <dcterms:created xsi:type="dcterms:W3CDTF">2009-11-27T05:15:11Z</dcterms:created>
  <dcterms:modified xsi:type="dcterms:W3CDTF">2024-05-21T10:19:44Z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(3)beuf8dB+DgAG4kJmdKQDUGgwxF69Cs3DdlS+GkG+IyyrO7dFgikQjtm8dmBdHj4YLNpg+8BP
xpTL1nhhgR1vlrcXe/O06on2o0VkSZUlk7SRtgBJPPAhmiHIbvoFM8VVhJAI6HSrZpd7jMzo
64JLg1ZYQhMPfrkHZ9B3yv7FtDxS4iQML8S25m+4vOswX32KqXScF3tPd6mcG0clgvYxwpLh
hqdDQcoDSHziT90kCX</vt:lpwstr>
  </property>
  <property fmtid="{D5CDD505-2E9C-101B-9397-08002B2CF9AE}" pid="11" name="_2015_ms_pID_7253431">
    <vt:lpwstr>gvN1Zz48TxBV3zusxvIvHtQVpoEMrqpXp/xbf4B8M2iZ8uZQIa3MN0
6eakvhE0LV0B7bLD/19MHW6VmaJwdSXa7Nm9oxaC9TWuKX2tRhAcrPvRQ/EgdLzLQAYU7sUs
qway9WyQ6mryMcZd4TW6sxwH63HK/CAlMpoCbwxOmIZcE+YGlP3qKrg0ynAd65FNG6VITY5S
jsFjji9Laq7HhE93pohGQaxgODxJIo9Fv55Q</vt:lpwstr>
  </property>
  <property fmtid="{D5CDD505-2E9C-101B-9397-08002B2CF9AE}" pid="12" name="_2015_ms_pID_7253432">
    <vt:lpwstr>Vg==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