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95" d="100"/>
          <a:sy n="95" d="100"/>
        </p:scale>
        <p:origin x="75" y="1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198932"/>
              </p:ext>
            </p:extLst>
          </p:nvPr>
        </p:nvGraphicFramePr>
        <p:xfrm>
          <a:off x="76912" y="1273321"/>
          <a:ext cx="11819812" cy="5153941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289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  <a:endParaRPr lang="nn-NO" sz="800" b="0" i="0" u="none" strike="sng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sng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1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11:00 – 12:00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12:00 – 13:00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chaired by Xuan Yi (CAICT)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6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4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7.20(Continue)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215] NR_ATG (30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</a:t>
                      </a: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(Apple)</a:t>
                      </a:r>
                      <a:endParaRPr lang="en-US" altLang="zh-CN" sz="800" baseline="0" dirty="0" smtClean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9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66135"/>
              </p:ext>
            </p:extLst>
          </p:nvPr>
        </p:nvGraphicFramePr>
        <p:xfrm>
          <a:off x="85460" y="1273320"/>
          <a:ext cx="11792216" cy="3981655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Andrey Chervyakov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algn="l" fontAlgn="ctr"/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l" fontAlgn="ctr"/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less than 5MHz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  (start)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5.3 TEI NTN only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 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 smtClean="0">
                        <a:solidFill>
                          <a:srgbClr val="1E965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noStrike" dirty="0" err="1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noStrike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Haijie Qiu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sng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lang="en-US" altLang="zh-CN" sz="800" b="1" i="0" u="none" strike="sng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318] NR_FR1_lessthan_5MHz_BW_demod chaired by Dimitri Gold (Nokia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</a:t>
                      </a:r>
                      <a:r>
                        <a:rPr lang="en-US" sz="800" b="0" i="0" u="none" strike="noStrike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Everaere</a:t>
                      </a:r>
                      <a:endParaRPr lang="en-US" sz="800" b="0" i="0" u="none" strike="noStrike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78"/>
              </p:ext>
            </p:extLst>
          </p:nvPr>
        </p:nvGraphicFramePr>
        <p:xfrm>
          <a:off x="85460" y="1273320"/>
          <a:ext cx="11792213" cy="455682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137] NR_redcap_enh_UERF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NES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8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127] NR_FR1_lessthan_5MHz_BW AI 8.10.1/2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  (IoT NTN enhancements)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(second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146] ITU_WP5D_LSReply AI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234] Reply_LS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 discussion: R16 NFG (Nokia)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 smtClean="0">
                          <a:solidFill>
                            <a:srgbClr val="1E965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 smtClean="0"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  <a:endParaRPr lang="nn-NO" altLang="zh-CN" sz="800" b="0" i="0" u="none" strike="noStrike" kern="1200" baseline="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(Samsung)</a:t>
                      </a:r>
                      <a:endParaRPr lang="en-US" altLang="zh-CN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Iana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Siomina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E965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87641"/>
              </p:ext>
            </p:extLst>
          </p:nvPr>
        </p:nvGraphicFramePr>
        <p:xfrm>
          <a:off x="85460" y="1273320"/>
          <a:ext cx="11820790" cy="506672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[141] NR_AIML_air (CSI only) Chaired by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  (Maintenance docs)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endParaRPr lang="en-US" altLang="zh-CN" sz="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  (1</a:t>
                      </a:r>
                      <a:r>
                        <a:rPr lang="en-US" altLang="zh-CN" sz="800" baseline="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hour</a:t>
                      </a: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15:30 to 16:30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lang="en-US" altLang="zh-CN" sz="800" b="0" i="0" u="none" strike="noStrike" kern="1200" baseline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 RAN5 (1 hour) - ad-hoc agreements to be confirmed online </a:t>
                      </a:r>
                      <a:endParaRPr lang="en-US" altLang="zh-CN" sz="800" b="0" i="0" u="none" strike="noStrike" kern="120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(until 17:30)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19:30 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Session Chair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Critical issues gating completion of WI closing this quarter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#2: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schemas.microsoft.com/office/infopath/2007/PartnerControls"/>
    <ds:schemaRef ds:uri="http://schemas.microsoft.com/office/2006/documentManagement/types"/>
    <ds:schemaRef ds:uri="23d77754-4ccc-4c57-9291-cab09e81894a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www.w3.org/XML/1998/namespace"/>
    <ds:schemaRef ds:uri="a915fe38-2618-47b6-8303-829fb71466d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380306</TotalTime>
  <Words>2420</Words>
  <Application>Microsoft Office PowerPoint</Application>
  <PresentationFormat>宽屏</PresentationFormat>
  <Paragraphs>451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2655</cp:revision>
  <cp:lastPrinted>2016-09-15T08:31:35Z</cp:lastPrinted>
  <dcterms:created xsi:type="dcterms:W3CDTF">2009-11-27T05:15:11Z</dcterms:created>
  <dcterms:modified xsi:type="dcterms:W3CDTF">2024-02-29T06:12:45Z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(3)okO82P+lkGjhAFHYxceHslK6hvcD6dBhMv2Y395ef4Rpp9Mah5nDE/fRxPyf4phOumKdZIkZ
avD1GRyi4VmTWZ9ibPJzoZ3ys0dUo8StkNIyF6RSybCOdcJEGPt9iuNua3ImV5DRT4SzxKUr
B0hlh14BG5LwkQ1H7j6ihJdOgMMEkQIWdJMmngB7VYdwp8p3k3ioPGBo6+zTA8Df/NRzxJtw
IWt13vL449G4yHnlv7</vt:lpwstr>
  </property>
  <property fmtid="{D5CDD505-2E9C-101B-9397-08002B2CF9AE}" pid="11" name="_2015_ms_pID_7253431">
    <vt:lpwstr>vPf9NnVyWfzyHfEFxGYL0xMJSCE1iLeugtPu4rD13zuzNREtxbe2Vx
p4T4eUdg6baTWBVS7hFFamdUBaFImYhPB//4lBTPK1Z4gOEyaLZxx4t7bEaummqYQNct5YUl
sQ3DquW6srzzxHdA7oorCkdXAqwIykGaK8zD4vjPXURrT8RzgxhicdXvX+9kJ8p723Yv/biZ
ak9bk1ENMA4t029n9hgt6JzDBzdlo887mvuz</vt:lpwstr>
  </property>
  <property fmtid="{D5CDD505-2E9C-101B-9397-08002B2CF9AE}" pid="12" name="_2015_ms_pID_7253432">
    <vt:lpwstr>YQ==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1709186783</vt:lpwstr>
  </property>
</Properties>
</file>