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95" d="100"/>
          <a:sy n="95" d="100"/>
        </p:scale>
        <p:origin x="75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98932"/>
              </p:ext>
            </p:extLst>
          </p:nvPr>
        </p:nvGraphicFramePr>
        <p:xfrm>
          <a:off x="76912" y="1273321"/>
          <a:ext cx="11819812" cy="5153941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28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  <a:endParaRPr lang="nn-NO" sz="800" b="0" i="0" u="none" strike="sng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sng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11:00 – 12:00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12:00 – 13:00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chaired by Xuan Yi (CAICT)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4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7.20(Continue)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(Apple)</a:t>
                      </a:r>
                      <a:endParaRPr lang="en-US" altLang="zh-CN" sz="800" baseline="0" dirty="0" smtClean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96781"/>
              </p:ext>
            </p:extLst>
          </p:nvPr>
        </p:nvGraphicFramePr>
        <p:xfrm>
          <a:off x="85460" y="1273320"/>
          <a:ext cx="11792216" cy="3911278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algn="l" fontAlgn="ctr"/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 fontAlgn="ctr"/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less than 5MHz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5.3 TEI NTN only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 smtClean="0">
                        <a:solidFill>
                          <a:srgbClr val="1E965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318] NR_FR1_lessthan_5MHz_BW_demod chaired by Dimitri Gold (Nokia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</a:t>
                      </a:r>
                      <a:r>
                        <a:rPr lang="en-US" sz="800" b="0" i="0" u="none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Everaere</a:t>
                      </a:r>
                      <a:endParaRPr lang="en-US" sz="800" b="0" i="0" u="none" strike="noStrike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167580"/>
              </p:ext>
            </p:extLst>
          </p:nvPr>
        </p:nvGraphicFramePr>
        <p:xfrm>
          <a:off x="85460" y="1273320"/>
          <a:ext cx="11792213" cy="492258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137] NR_redcap_enh_UERF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NES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R16 NFG (Nokia)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</a:t>
                      </a:r>
                      <a:r>
                        <a:rPr lang="en-US" altLang="zh-CN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Iana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Siomina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35103"/>
              </p:ext>
            </p:extLst>
          </p:nvPr>
        </p:nvGraphicFramePr>
        <p:xfrm>
          <a:off x="85460" y="1273320"/>
          <a:ext cx="11820790" cy="409136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</a:t>
                      </a: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#2: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purl.org/dc/terms/"/>
    <ds:schemaRef ds:uri="http://purl.org/dc/elements/1.1/"/>
    <ds:schemaRef ds:uri="http://purl.org/dc/dcmitype/"/>
    <ds:schemaRef ds:uri="a915fe38-2618-47b6-8303-829fb71466d5"/>
    <ds:schemaRef ds:uri="http://schemas.microsoft.com/office/2006/documentManagement/types"/>
    <ds:schemaRef ds:uri="http://schemas.microsoft.com/office/2006/metadata/properties"/>
    <ds:schemaRef ds:uri="23d77754-4ccc-4c57-9291-cab09e81894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380298</TotalTime>
  <Words>2271</Words>
  <Application>Microsoft Office PowerPoint</Application>
  <PresentationFormat>宽屏</PresentationFormat>
  <Paragraphs>430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2650</cp:revision>
  <cp:lastPrinted>2016-09-15T08:31:35Z</cp:lastPrinted>
  <dcterms:created xsi:type="dcterms:W3CDTF">2009-11-27T05:15:11Z</dcterms:created>
  <dcterms:modified xsi:type="dcterms:W3CDTF">2024-02-28T05:50:13Z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(3)Hc2ST3vzGZ6QtWwNXXBdGphHeIAPX/rRBd5JKwYWDVnp/+P0tkGBEfeLlwPddlIwq7/Jq0CL
wv7Zd6MhJDpF5hINqzUAcv+cJAlNxVX2//WxUckY/RsFgXQEHuKtOVqqJaylljplC/Z3dKIn
HYchymfMnL/AUOxUaiYPOQ4lJcxOU7VB8/XVZWzVzyDdKzzvdhTQ7Q+t/XHiNMWPc0896t2P
izpRh6zpKt+4Vs6pgY</vt:lpwstr>
  </property>
  <property fmtid="{D5CDD505-2E9C-101B-9397-08002B2CF9AE}" pid="11" name="_2015_ms_pID_7253431">
    <vt:lpwstr>+E/FcJAhbnW4dJfSOW3L9zfBoAPXAatRdoDjPPsy/82yJtnK5nExDt
3ri45Yb+XnU/5+J5i75fZWPugVZaZuKkX3goOy8qdOz1brnV56oUre46ZBdB0h6Kh5kvgMPD
rz3MgBIKsVyF0ff8RlEDvOYBkQwJp4f4xb3JrmRq/UB+nbfb0GEhaFI9HCVr0ChLJHr8ZJOa
yhxPC8MFpYaKAMPgcvP8UWr9FkGVbsr99hqh</vt:lpwstr>
  </property>
  <property fmtid="{D5CDD505-2E9C-101B-9397-08002B2CF9AE}" pid="12" name="_2015_ms_pID_7253432">
    <vt:lpwstr>xQ==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1709099373</vt:lpwstr>
  </property>
</Properties>
</file>