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441" autoAdjust="0"/>
  </p:normalViewPr>
  <p:slideViewPr>
    <p:cSldViewPr snapToGrid="0">
      <p:cViewPr varScale="1">
        <p:scale>
          <a:sx n="95" d="100"/>
          <a:sy n="95" d="100"/>
        </p:scale>
        <p:origin x="75" y="1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7746"/>
              </p:ext>
            </p:extLst>
          </p:nvPr>
        </p:nvGraphicFramePr>
        <p:xfrm>
          <a:off x="76912" y="1273321"/>
          <a:ext cx="11819812" cy="5153941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289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  <a:endParaRPr lang="nn-NO" sz="800" b="0" i="0" u="none" strike="sng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sng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1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(28)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11:00 – 12:00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12:00 – 13:00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chaired by Xuan Yi (CAICT)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6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4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7.20(Continue)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it-IT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215] NR_ATG (30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(Apple)</a:t>
                      </a:r>
                      <a:endParaRPr lang="en-US" altLang="zh-CN" sz="800" baseline="0" dirty="0" smtClean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 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55130"/>
              </p:ext>
            </p:extLst>
          </p:nvPr>
        </p:nvGraphicFramePr>
        <p:xfrm>
          <a:off x="85460" y="1273320"/>
          <a:ext cx="11792216" cy="3911278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Andrey Chervyakov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algn="l" fontAlgn="ctr"/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 fontAlgn="ctr"/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less than 5MHz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5.3 TEI NTN only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noStrike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318] NR_FR1_lessthan_5MHz_BW_demod chaired by Dimitri Gold (Nokia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Everaere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9384"/>
              </p:ext>
            </p:extLst>
          </p:nvPr>
        </p:nvGraphicFramePr>
        <p:xfrm>
          <a:off x="85460" y="1273320"/>
          <a:ext cx="11792213" cy="419106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NES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800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algn="l" fontAlgn="ctr"/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146] ITU_WP5D_LSReply AI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234] Reply_LS (19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  <a:p>
                      <a:pPr algn="l" fontAlgn="ctr"/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</a:t>
                      </a:r>
                      <a:r>
                        <a:rPr lang="en-US" altLang="zh-CN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Iana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Siomina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84454"/>
              </p:ext>
            </p:extLst>
          </p:nvPr>
        </p:nvGraphicFramePr>
        <p:xfrm>
          <a:off x="85460" y="1273320"/>
          <a:ext cx="11820790" cy="396944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</a:t>
                      </a:r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23d77754-4ccc-4c57-9291-cab09e81894a"/>
    <ds:schemaRef ds:uri="a915fe38-2618-47b6-8303-829fb71466d5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380291</TotalTime>
  <Words>2231</Words>
  <Application>Microsoft Office PowerPoint</Application>
  <PresentationFormat>宽屏</PresentationFormat>
  <Paragraphs>421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2642</cp:revision>
  <cp:lastPrinted>2016-09-15T08:31:35Z</cp:lastPrinted>
  <dcterms:created xsi:type="dcterms:W3CDTF">2009-11-27T05:15:11Z</dcterms:created>
  <dcterms:modified xsi:type="dcterms:W3CDTF">2024-02-27T05:53:06Z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(3)BNRrs9kLLizJAj1bMyud3+avJhn0e5dZ36X+VEDBHT0wYCN1gKv29saLENDKXf/M62Nswd8/
Wl6pVrM5gfTkWuJFNEjRC4EVlBp0iXdStgQXIp5+PihUeW6cCevDsFxlcxKqLo1Tp+6H7guo
Bk/m/sN0+4GA508acuX7cDXTWtmeMJDsBi16dWl+PxcXFpt1SGSjmg3FuiWsz175tAhzs6Cd
KF+ZFDW6N9+VVVSMKg</vt:lpwstr>
  </property>
  <property fmtid="{D5CDD505-2E9C-101B-9397-08002B2CF9AE}" pid="11" name="_2015_ms_pID_7253431">
    <vt:lpwstr>2weHyWHYnhFVB5aFonVA+yDJuofwVx57HWLatMVs4pP06YkHd0CcnX
hNTtwXiujoQQkKX7BvuV68jA9CJ7/uRodN93E7N11gBKlJbuwZustxPeTEARG5bFM24/8I8M
0YQxE0vkTfN5J2XQgCdYvKHRFkhyToGSnpcmH4QHC7smACqLxC57PvfiA24i848wQxn+s/vi
uLP9bUTbeMREbpsGDGRoan2F4nC5uznD61iR</vt:lpwstr>
  </property>
  <property fmtid="{D5CDD505-2E9C-101B-9397-08002B2CF9AE}" pid="12" name="_2015_ms_pID_7253432">
    <vt:lpwstr>Hw==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1709013017</vt:lpwstr>
  </property>
</Properties>
</file>