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95" d="100"/>
          <a:sy n="95" d="100"/>
        </p:scale>
        <p:origin x="75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"/>
              </p:ext>
            </p:extLst>
          </p:nvPr>
        </p:nvGraphicFramePr>
        <p:xfrm>
          <a:off x="76912" y="1273321"/>
          <a:ext cx="11819812" cy="487680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123] FR2_multiRx_UERF_part1 AI 8.3.1 (10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</a:t>
                      </a:r>
                      <a:r>
                        <a:rPr lang="nn-NO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20781"/>
              </p:ext>
            </p:extLst>
          </p:nvPr>
        </p:nvGraphicFramePr>
        <p:xfrm>
          <a:off x="85460" y="1273320"/>
          <a:ext cx="11792216" cy="3789358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altLang="zh-CN" sz="8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5.3 TEI NTN only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 </a:t>
                      </a:r>
                      <a:r>
                        <a:rPr lang="en-US" altLang="zh-CN" sz="800" b="0" strike="noStrike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318] NR_FR1_lessthan_5MHz_BW_demod chaired by Dimitri Gold (Nokia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Everaere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3990"/>
              </p:ext>
            </p:extLst>
          </p:nvPr>
        </p:nvGraphicFramePr>
        <p:xfrm>
          <a:off x="85460" y="1273320"/>
          <a:ext cx="11792213" cy="419106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</a:t>
                      </a:r>
                      <a:r>
                        <a:rPr lang="en-US" altLang="zh-CN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84454"/>
              </p:ext>
            </p:extLst>
          </p:nvPr>
        </p:nvGraphicFramePr>
        <p:xfrm>
          <a:off x="85460" y="1273320"/>
          <a:ext cx="11820790" cy="396944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</a:t>
                      </a: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purl.org/dc/elements/1.1/"/>
    <ds:schemaRef ds:uri="http://www.w3.org/XML/1998/namespace"/>
    <ds:schemaRef ds:uri="a915fe38-2618-47b6-8303-829fb71466d5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3d77754-4ccc-4c57-9291-cab09e81894a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380284</TotalTime>
  <Words>2185</Words>
  <Application>Microsoft Office PowerPoint</Application>
  <PresentationFormat>宽屏</PresentationFormat>
  <Paragraphs>409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2631</cp:revision>
  <cp:lastPrinted>2016-09-15T08:31:35Z</cp:lastPrinted>
  <dcterms:created xsi:type="dcterms:W3CDTF">2009-11-27T05:15:11Z</dcterms:created>
  <dcterms:modified xsi:type="dcterms:W3CDTF">2024-02-25T21:31:20Z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(3)fMoK19DRVvh0CrS1rHsMf2B/7eTphOyAXK1E9q5+6j0FrTdd+qae+lC/GFo2Vax64jWZLCnf
L9N68JGrVFc99hcAtM9BPeQioIz7uOj/p1Uw8s7+EJ/a77KreAT+RjEYxh9fQEEmOZWcb2YN
b5r2Mis8fRH8uXPD2hhrVDUT7sKkufUg59UnIOCLAc+zKIVivynlGfWrypEAJU12lIbJIS7Y
Q6Mw7KRC/YUMBxqyfZ</vt:lpwstr>
  </property>
  <property fmtid="{D5CDD505-2E9C-101B-9397-08002B2CF9AE}" pid="11" name="_2015_ms_pID_7253431">
    <vt:lpwstr>7jQiqe+UiqYbeakbv3VVcJe04feHwYw70uHeaRwk2s4BvLuRLHmAlZ
O53iZ7sXX8dV4OyRAL42Yxq2Ls9U+nJt1iQXqJxQBDVXE9CBGJ3ZNYo4eFBPeLYEUup1pmkt
Dhik6TnTfeVS6Y7IokkpXKhxqVEi0H7LlFflCGMf88QdUu+A8kz8htl122nFYGCkHwbiP1Se
RqLZ5Zp6KgEOEfzwnPG3e9hDIbKjgLwAiqX9</vt:lpwstr>
  </property>
  <property fmtid="{D5CDD505-2E9C-101B-9397-08002B2CF9AE}" pid="12" name="_2015_ms_pID_7253432">
    <vt:lpwstr>kg==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1708892063</vt:lpwstr>
  </property>
</Properties>
</file>