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94426"/>
              </p:ext>
            </p:extLst>
          </p:nvPr>
        </p:nvGraphicFramePr>
        <p:xfrm>
          <a:off x="76912" y="1273321"/>
          <a:ext cx="11819812" cy="487680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</a:t>
                      </a: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lang="en-US" altLang="zh-CN" sz="800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</a:t>
                      </a:r>
                      <a:r>
                        <a:rPr lang="nn-NO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0399"/>
              </p:ext>
            </p:extLst>
          </p:nvPr>
        </p:nvGraphicFramePr>
        <p:xfrm>
          <a:off x="85460" y="1273320"/>
          <a:ext cx="11792216" cy="4352504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335"/>
              </p:ext>
            </p:extLst>
          </p:nvPr>
        </p:nvGraphicFramePr>
        <p:xfrm>
          <a:off x="85460" y="1273320"/>
          <a:ext cx="11792213" cy="48006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a915fe38-2618-47b6-8303-829fb71466d5"/>
    <ds:schemaRef ds:uri="http://schemas.microsoft.com/office/2006/documentManagement/types"/>
    <ds:schemaRef ds:uri="http://purl.org/dc/terms/"/>
    <ds:schemaRef ds:uri="http://purl.org/dc/elements/1.1/"/>
    <ds:schemaRef ds:uri="23d77754-4ccc-4c57-9291-cab09e81894a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380208</TotalTime>
  <Words>2292</Words>
  <Application>Microsoft Office PowerPoint</Application>
  <PresentationFormat>宽屏</PresentationFormat>
  <Paragraphs>426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2629</cp:revision>
  <cp:lastPrinted>2016-09-15T08:31:35Z</cp:lastPrinted>
  <dcterms:created xsi:type="dcterms:W3CDTF">2009-11-27T05:15:11Z</dcterms:created>
  <dcterms:modified xsi:type="dcterms:W3CDTF">2024-02-23T16:37:45Z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(3)DSrb6sTuWKstz2zTJR/lY0EcMuHUU48J9VAEZ6V745YZ0dVshmA2YD8kYCo4wlYfts9EyP4r
FOTYvuTkQU0OB59nyOno62jIfq9ovhT6dgyqVNEEFjR1ahopgoW0uKOLo48OlynXge/CbRcI
47Ju2HORuHiYpnLhwUBO/8cTQzs0yDUkZGaz54XWAaN0RW7qjiry9mBk823ewESLsK4cGQwT
R+WVo8UiwVACiB+9wt</vt:lpwstr>
  </property>
  <property fmtid="{D5CDD505-2E9C-101B-9397-08002B2CF9AE}" pid="11" name="_2015_ms_pID_7253431">
    <vt:lpwstr>2riw02HvXtZWbCX3g8QwIR0iS+mTMp/wVV8319KIB5JVbGWpjaREHH
WsjxRLvSFCUW05jP32c9g3ip+OZej2DblLJ3aJIykQcfXybc6UW9xaTA4bKE0X+++NMI0GOv
O1ulsIk8sfcZy2lk4Z9ErGLBNyvpeVTgj4NJbK/27BlJVK/IhbH1UPTLt25O9FUD+XjTPXs2
9/U6bDXek/aSUlJxVmcX/4sC5tYFhS3CCZlX</vt:lpwstr>
  </property>
  <property fmtid="{D5CDD505-2E9C-101B-9397-08002B2CF9AE}" pid="12" name="_2015_ms_pID_7253432">
    <vt:lpwstr>cQ==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1708705974</vt:lpwstr>
  </property>
</Properties>
</file>