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5441" autoAdjust="0"/>
  </p:normalViewPr>
  <p:slideViewPr>
    <p:cSldViewPr snapToGrid="0">
      <p:cViewPr varScale="1">
        <p:scale>
          <a:sx n="107" d="100"/>
          <a:sy n="107" d="100"/>
        </p:scale>
        <p:origin x="10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39685"/>
              </p:ext>
            </p:extLst>
          </p:nvPr>
        </p:nvGraphicFramePr>
        <p:xfrm>
          <a:off x="76912" y="1273321"/>
          <a:ext cx="11819812" cy="524256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</a:t>
                      </a: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5.3 TEI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only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</a:t>
                      </a: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130] NR_NTN_enh_UERF AI 8.18.5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5.3 TEI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</a:t>
                      </a: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only </a:t>
                      </a: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</a:t>
                      </a: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</a:t>
                      </a: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</a:t>
                      </a: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lang="en-US" altLang="zh-CN" sz="800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</a:t>
                      </a:r>
                      <a:r>
                        <a:rPr lang="nn-NO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30136"/>
              </p:ext>
            </p:extLst>
          </p:nvPr>
        </p:nvGraphicFramePr>
        <p:xfrm>
          <a:off x="85460" y="1273320"/>
          <a:ext cx="11792216" cy="4352504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altLang="zh-CN" sz="8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chaired by Dimitri Gold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Everaere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34446"/>
              </p:ext>
            </p:extLst>
          </p:nvPr>
        </p:nvGraphicFramePr>
        <p:xfrm>
          <a:off x="85460" y="1273320"/>
          <a:ext cx="11792213" cy="480066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ITU_WP5D_LSReply AI 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NR_NTN_enh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Chaired by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Haijie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sng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Qiu</a:t>
                      </a:r>
                      <a:endParaRPr kumimoji="0" lang="en-US" altLang="zh-CN" sz="8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6711"/>
              </p:ext>
            </p:extLst>
          </p:nvPr>
        </p:nvGraphicFramePr>
        <p:xfrm>
          <a:off x="85460" y="1273320"/>
          <a:ext cx="11820790" cy="421328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68143-B530-4487-9EA7-5BCC5970B48F}">
  <ds:schemaRefs>
    <ds:schemaRef ds:uri="23d77754-4ccc-4c57-9291-cab09e81894a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915fe38-2618-47b6-8303-829fb71466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380143</TotalTime>
  <Words>2356</Words>
  <Application>Microsoft Office PowerPoint</Application>
  <PresentationFormat>宽屏</PresentationFormat>
  <Paragraphs>435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2621</cp:revision>
  <cp:lastPrinted>2016-09-15T08:31:35Z</cp:lastPrinted>
  <dcterms:created xsi:type="dcterms:W3CDTF">2009-11-27T05:15:11Z</dcterms:created>
  <dcterms:modified xsi:type="dcterms:W3CDTF">2024-02-23T04:15:27Z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(3)IAysDyQv3mB/2FJleUhNdcVZqkE395BKmptDgeWhS6MudMexgWeDO3YiLvjud/gHY9nkEL6r
bPjANKzITkpepcoUL5e6rPhZdrzpfz7JKYzJHjrh4a7OAjLCDJHYGGn3iA6+4SpFz3nh+nb/
JyivhwDgFB8slm2eR5yo/u91PryltrGUQA2nNa/n2WvtTKmSIeAXst+ucPjHEucuIojDrJmJ
XdyhVc/AsnGZiT5rwM</vt:lpwstr>
  </property>
  <property fmtid="{D5CDD505-2E9C-101B-9397-08002B2CF9AE}" pid="11" name="_2015_ms_pID_7253431">
    <vt:lpwstr>FgzH2HEpiLV6uqk8AjpimSjkKwVW+OMrXdGdVJxT6GmUDslDAPkaf7
bj4xPVBTmOBSRBj+HuDuZo/ZF3PpL9eCM1SmmV24Iwt4ws1MzP9wQTkDhRvRde9+wYxSkJai
/JLGPb8dZtfbkKcmDyGEo8/L+8jn9y2SpURBhGCJUuqaB2/UJKcZtwd9jvaA8JutaJJbLaZV
xfaEybhGNvcQMjhPbSRY1cV65mZ7rGS7DGem</vt:lpwstr>
  </property>
  <property fmtid="{D5CDD505-2E9C-101B-9397-08002B2CF9AE}" pid="12" name="_2015_ms_pID_7253432">
    <vt:lpwstr>LMyhgNlNctryTwcTWFMXz3k=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