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5441" autoAdjust="0"/>
  </p:normalViewPr>
  <p:slideViewPr>
    <p:cSldViewPr snapToGrid="0">
      <p:cViewPr varScale="1">
        <p:scale>
          <a:sx n="104" d="100"/>
          <a:sy n="104" d="100"/>
        </p:scale>
        <p:origin x="122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213801"/>
              </p:ext>
            </p:extLst>
          </p:nvPr>
        </p:nvGraphicFramePr>
        <p:xfrm>
          <a:off x="76912" y="1273321"/>
          <a:ext cx="11819812" cy="5364480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NR_ATG (30)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(Apple)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(continue)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5.3 TEI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only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  </a:t>
                      </a: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(OTA)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15276"/>
              </p:ext>
            </p:extLst>
          </p:nvPr>
        </p:nvGraphicFramePr>
        <p:xfrm>
          <a:off x="85460" y="1273320"/>
          <a:ext cx="11792216" cy="4173952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(17)</a:t>
                      </a:r>
                      <a:endParaRPr lang="en-US" altLang="zh-CN" sz="800" b="1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FR2_multiRx_UERF_part1 AI 8.3.1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chaired by Dimitri Gold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Everaere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4585D97C-B91F-BDF1-CFD3-DE09A7585E14}"/>
              </a:ext>
            </a:extLst>
          </p:cNvPr>
          <p:cNvSpPr/>
          <p:nvPr/>
        </p:nvSpPr>
        <p:spPr bwMode="auto">
          <a:xfrm>
            <a:off x="10316924" y="2050664"/>
            <a:ext cx="184727" cy="2927927"/>
          </a:xfrm>
          <a:prstGeom prst="up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7851F4-BB99-7592-9842-28A5F3F75A9E}"/>
              </a:ext>
            </a:extLst>
          </p:cNvPr>
          <p:cNvSpPr txBox="1"/>
          <p:nvPr/>
        </p:nvSpPr>
        <p:spPr>
          <a:xfrm>
            <a:off x="10464800" y="2205968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FF0000"/>
                </a:solidFill>
              </a:rPr>
              <a:t>Swap [145] and [306]?</a:t>
            </a:r>
          </a:p>
        </p:txBody>
      </p:sp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32449"/>
              </p:ext>
            </p:extLst>
          </p:nvPr>
        </p:nvGraphicFramePr>
        <p:xfrm>
          <a:off x="85460" y="1273320"/>
          <a:ext cx="11792213" cy="431298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NR_FR1_lessthan_5MHz_BW AI 8.10.1/2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  <a:p>
                      <a:pPr algn="l" fontAlgn="ctr"/>
                      <a:endParaRPr lang="en-US" altLang="zh-CN" sz="800" b="0" i="0" u="none" strike="noStrike" kern="12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maintenance Chaired by Li Zhang (Huawei) 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ITU_WP5D_LSReply AI 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Reply_LS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minutes)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Haijie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Qiu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  <a:p>
                      <a:pPr algn="l" fontAlgn="ctr"/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Lili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26711"/>
              </p:ext>
            </p:extLst>
          </p:nvPr>
        </p:nvGraphicFramePr>
        <p:xfrm>
          <a:off x="85460" y="1273320"/>
          <a:ext cx="11820790" cy="421328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a915fe38-2618-47b6-8303-829fb71466d5"/>
    <ds:schemaRef ds:uri="http://purl.org/dc/dcmitype/"/>
    <ds:schemaRef ds:uri="23d77754-4ccc-4c57-9291-cab09e81894a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379984</TotalTime>
  <Words>3136</Words>
  <Application>Microsoft Office PowerPoint</Application>
  <PresentationFormat>Widescreen</PresentationFormat>
  <Paragraphs>412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Gene Fong</cp:lastModifiedBy>
  <cp:revision>2607</cp:revision>
  <cp:lastPrinted>2016-09-15T08:31:35Z</cp:lastPrinted>
  <dcterms:created xsi:type="dcterms:W3CDTF">2009-11-27T05:15:11Z</dcterms:created>
  <dcterms:modified xsi:type="dcterms:W3CDTF">2024-02-22T20:09:36Z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(3)IAysDyQv3mB/2FJleUhNdcVZqkE395BKmptDgeWhS6MudMexgWeDO3YiLvjud/gHY9nkEL6r
bPjANKzITkpepcoUL5e6rPhZdrzpfz7JKYzJHjrh4a7OAjLCDJHYGGn3iA6+4SpFz3nh+nb/
JyivhwDgFB8slm2eR5yo/u91PryltrGUQA2nNa/n2WvtTKmSIeAXst+ucPjHEucuIojDrJmJ
XdyhVc/AsnGZiT5rwM</vt:lpwstr>
  </property>
  <property fmtid="{D5CDD505-2E9C-101B-9397-08002B2CF9AE}" pid="11" name="_2015_ms_pID_7253431">
    <vt:lpwstr>FgzH2HEpiLV6uqk8AjpimSjkKwVW+OMrXdGdVJxT6GmUDslDAPkaf7
bj4xPVBTmOBSRBj+HuDuZo/ZF3PpL9eCM1SmmV24Iwt4ws1MzP9wQTkDhRvRde9+wYxSkJai
/JLGPb8dZtfbkKcmDyGEo8/L+8jn9y2SpURBhGCJUuqaB2/UJKcZtwd9jvaA8JutaJJbLaZV
xfaEybhGNvcQMjhPbSRY1cV65mZ7rGS7DGem</vt:lpwstr>
  </property>
  <property fmtid="{D5CDD505-2E9C-101B-9397-08002B2CF9AE}" pid="12" name="_2015_ms_pID_7253432">
    <vt:lpwstr>LMyhgNlNctryTwcTWFMXz3k=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1699502261</vt:lpwstr>
  </property>
</Properties>
</file>