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729" r:id="rId4"/>
  </p:sldMasterIdLst>
  <p:notesMasterIdLst>
    <p:notesMasterId r:id="rId15"/>
  </p:notesMasterIdLst>
  <p:handoutMasterIdLst>
    <p:handoutMasterId r:id="rId16"/>
  </p:handoutMasterIdLst>
  <p:sldIdLst>
    <p:sldId id="934" r:id="rId5"/>
    <p:sldId id="1003" r:id="rId6"/>
    <p:sldId id="1004" r:id="rId7"/>
    <p:sldId id="1005" r:id="rId8"/>
    <p:sldId id="1008" r:id="rId9"/>
    <p:sldId id="1007" r:id="rId10"/>
    <p:sldId id="1011" r:id="rId11"/>
    <p:sldId id="1014" r:id="rId12"/>
    <p:sldId id="1012" r:id="rId13"/>
    <p:sldId id="1013" r:id="rId14"/>
  </p:sldIdLst>
  <p:sldSz cx="12192000" cy="6858000"/>
  <p:notesSz cx="7010400" cy="9296400"/>
  <p:defaultTextStyle>
    <a:defPPr>
      <a:defRPr lang="en-GB"/>
    </a:defPPr>
    <a:lvl1pPr algn="l" rtl="0" eaLnBrk="0" fontAlgn="base" hangingPunct="0">
      <a:spcBef>
        <a:spcPct val="0"/>
      </a:spcBef>
      <a:spcAft>
        <a:spcPct val="0"/>
      </a:spcAft>
      <a:defRPr sz="2400" kern="1200">
        <a:solidFill>
          <a:schemeClr val="tx1"/>
        </a:solidFill>
        <a:latin typeface="Calibri" pitchFamily="34" charset="0"/>
        <a:ea typeface="+mn-ea"/>
        <a:cs typeface="Arial" charset="0"/>
      </a:defRPr>
    </a:lvl1pPr>
    <a:lvl2pPr marL="457200" algn="l" rtl="0" eaLnBrk="0" fontAlgn="base" hangingPunct="0">
      <a:spcBef>
        <a:spcPct val="0"/>
      </a:spcBef>
      <a:spcAft>
        <a:spcPct val="0"/>
      </a:spcAft>
      <a:defRPr sz="2400" kern="1200">
        <a:solidFill>
          <a:schemeClr val="tx1"/>
        </a:solidFill>
        <a:latin typeface="Calibri" pitchFamily="34" charset="0"/>
        <a:ea typeface="+mn-ea"/>
        <a:cs typeface="Arial" charset="0"/>
      </a:defRPr>
    </a:lvl2pPr>
    <a:lvl3pPr marL="914400" algn="l" rtl="0" eaLnBrk="0" fontAlgn="base" hangingPunct="0">
      <a:spcBef>
        <a:spcPct val="0"/>
      </a:spcBef>
      <a:spcAft>
        <a:spcPct val="0"/>
      </a:spcAft>
      <a:defRPr sz="2400" kern="1200">
        <a:solidFill>
          <a:schemeClr val="tx1"/>
        </a:solidFill>
        <a:latin typeface="Calibri" pitchFamily="34" charset="0"/>
        <a:ea typeface="+mn-ea"/>
        <a:cs typeface="Arial" charset="0"/>
      </a:defRPr>
    </a:lvl3pPr>
    <a:lvl4pPr marL="1371600" algn="l" rtl="0" eaLnBrk="0" fontAlgn="base" hangingPunct="0">
      <a:spcBef>
        <a:spcPct val="0"/>
      </a:spcBef>
      <a:spcAft>
        <a:spcPct val="0"/>
      </a:spcAft>
      <a:defRPr sz="2400" kern="1200">
        <a:solidFill>
          <a:schemeClr val="tx1"/>
        </a:solidFill>
        <a:latin typeface="Calibri" pitchFamily="34" charset="0"/>
        <a:ea typeface="+mn-ea"/>
        <a:cs typeface="Arial" charset="0"/>
      </a:defRPr>
    </a:lvl4pPr>
    <a:lvl5pPr marL="1828800" algn="l" rtl="0" eaLnBrk="0" fontAlgn="base" hangingPunct="0">
      <a:spcBef>
        <a:spcPct val="0"/>
      </a:spcBef>
      <a:spcAft>
        <a:spcPct val="0"/>
      </a:spcAft>
      <a:defRPr sz="2400" kern="1200">
        <a:solidFill>
          <a:schemeClr val="tx1"/>
        </a:solidFill>
        <a:latin typeface="Calibri" pitchFamily="34" charset="0"/>
        <a:ea typeface="+mn-ea"/>
        <a:cs typeface="Arial" charset="0"/>
      </a:defRPr>
    </a:lvl5pPr>
    <a:lvl6pPr marL="2286000" algn="l" defTabSz="914400" rtl="0" eaLnBrk="1" latinLnBrk="0" hangingPunct="1">
      <a:defRPr sz="2400" kern="1200">
        <a:solidFill>
          <a:schemeClr val="tx1"/>
        </a:solidFill>
        <a:latin typeface="Calibri" pitchFamily="34" charset="0"/>
        <a:ea typeface="+mn-ea"/>
        <a:cs typeface="Arial" charset="0"/>
      </a:defRPr>
    </a:lvl6pPr>
    <a:lvl7pPr marL="2743200" algn="l" defTabSz="914400" rtl="0" eaLnBrk="1" latinLnBrk="0" hangingPunct="1">
      <a:defRPr sz="2400" kern="1200">
        <a:solidFill>
          <a:schemeClr val="tx1"/>
        </a:solidFill>
        <a:latin typeface="Calibri" pitchFamily="34" charset="0"/>
        <a:ea typeface="+mn-ea"/>
        <a:cs typeface="Arial" charset="0"/>
      </a:defRPr>
    </a:lvl7pPr>
    <a:lvl8pPr marL="3200400" algn="l" defTabSz="914400" rtl="0" eaLnBrk="1" latinLnBrk="0" hangingPunct="1">
      <a:defRPr sz="2400" kern="1200">
        <a:solidFill>
          <a:schemeClr val="tx1"/>
        </a:solidFill>
        <a:latin typeface="Calibri" pitchFamily="34" charset="0"/>
        <a:ea typeface="+mn-ea"/>
        <a:cs typeface="Arial" charset="0"/>
      </a:defRPr>
    </a:lvl8pPr>
    <a:lvl9pPr marL="3657600" algn="l" defTabSz="914400" rtl="0" eaLnBrk="1" latinLnBrk="0" hangingPunct="1">
      <a:defRPr sz="2400" kern="1200">
        <a:solidFill>
          <a:schemeClr val="tx1"/>
        </a:solidFill>
        <a:latin typeface="Calibri" pitchFamily="34" charset="0"/>
        <a:ea typeface="+mn-ea"/>
        <a:cs typeface="Arial" charset="0"/>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ndrey2" initials="CA" lastIdx="2" clrIdx="0">
    <p:extLst>
      <p:ext uri="{19B8F6BF-5375-455C-9EA6-DF929625EA0E}">
        <p15:presenceInfo xmlns:p15="http://schemas.microsoft.com/office/powerpoint/2012/main" userId="Andrey2"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2AF2F"/>
    <a:srgbClr val="0000FF"/>
    <a:srgbClr val="F0F3F8"/>
    <a:srgbClr val="D1DAE9"/>
    <a:srgbClr val="1E9657"/>
    <a:srgbClr val="B1D254"/>
    <a:srgbClr val="FF3300"/>
    <a:srgbClr val="000000"/>
    <a:srgbClr val="000099"/>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D7AC3CCA-C797-4891-BE02-D94E43425B78}" styleName="Medium Style 4">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w="12700" cmpd="sng">
              <a:solidFill>
                <a:schemeClr val="dk1"/>
              </a:solidFill>
            </a:ln>
          </a:insideV>
        </a:tcBdr>
        <a:fill>
          <a:solidFill>
            <a:schemeClr val="dk1">
              <a:tint val="20000"/>
            </a:schemeClr>
          </a:solidFill>
        </a:fill>
      </a:tcStyle>
    </a:wholeTbl>
    <a:band1H>
      <a:tcStyle>
        <a:tcBdr/>
        <a:fill>
          <a:solidFill>
            <a:schemeClr val="dk1">
              <a:tint val="40000"/>
            </a:schemeClr>
          </a:solidFill>
        </a:fill>
      </a:tcStyle>
    </a:band1H>
    <a:band1V>
      <a:tcStyle>
        <a:tcBdr/>
        <a:fill>
          <a:solidFill>
            <a:schemeClr val="dk1">
              <a:tint val="40000"/>
            </a:schemeClr>
          </a:solidFill>
        </a:fill>
      </a:tcStyle>
    </a:band1V>
    <a:lastCol>
      <a:tcTxStyle b="on"/>
      <a:tcStyle>
        <a:tcBdr/>
      </a:tcStyle>
    </a:lastCol>
    <a:firstCol>
      <a:tcTxStyle b="on"/>
      <a:tcStyle>
        <a:tcBdr/>
      </a:tcStyle>
    </a:firstCol>
    <a:lastRow>
      <a:tcTxStyle b="on"/>
      <a:tcStyle>
        <a:tcBdr>
          <a:top>
            <a:ln w="25400" cmpd="sng">
              <a:solidFill>
                <a:schemeClr val="dk1"/>
              </a:solidFill>
            </a:ln>
          </a:top>
        </a:tcBdr>
        <a:fill>
          <a:solidFill>
            <a:schemeClr val="dk1">
              <a:tint val="20000"/>
            </a:schemeClr>
          </a:solidFill>
        </a:fill>
      </a:tcStyle>
    </a:lastRow>
    <a:firstRow>
      <a:tcTxStyle b="on"/>
      <a:tcStyle>
        <a:tcBdr/>
        <a:fill>
          <a:solidFill>
            <a:schemeClr val="dk1">
              <a:tint val="20000"/>
            </a:schemeClr>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073A0DAA-6AF3-43AB-8588-CEC1D06C72B9}" styleName="中度样式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994" autoAdjust="0"/>
    <p:restoredTop sz="96424" autoAdjust="0"/>
  </p:normalViewPr>
  <p:slideViewPr>
    <p:cSldViewPr snapToGrid="0">
      <p:cViewPr varScale="1">
        <p:scale>
          <a:sx n="63" d="100"/>
          <a:sy n="63" d="100"/>
        </p:scale>
        <p:origin x="76" y="2232"/>
      </p:cViewPr>
      <p:guideLst>
        <p:guide orient="horz" pos="2160"/>
        <p:guide pos="384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66" d="100"/>
          <a:sy n="66" d="100"/>
        </p:scale>
        <p:origin x="0" y="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19" name="Rectangle 3"/>
          <p:cNvSpPr>
            <a:spLocks noGrp="1" noChangeArrowheads="1"/>
          </p:cNvSpPr>
          <p:nvPr>
            <p:ph type="dt" sz="quarter"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9220" name="Rectangle 4"/>
          <p:cNvSpPr>
            <a:spLocks noGrp="1" noChangeArrowheads="1"/>
          </p:cNvSpPr>
          <p:nvPr>
            <p:ph type="ftr" sz="quarter" idx="2"/>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9221" name="Rectangle 5"/>
          <p:cNvSpPr>
            <a:spLocks noGrp="1" noChangeArrowheads="1"/>
          </p:cNvSpPr>
          <p:nvPr>
            <p:ph type="sldNum" sz="quarter" idx="3"/>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867FF36F-819D-4D2B-A8BB-AF91032F0C08}" type="slidenum">
              <a:rPr lang="en-GB" altLang="en-US"/>
              <a:pPr/>
              <a:t>‹#›</a:t>
            </a:fld>
            <a:endParaRPr lang="en-GB" altLang="en-US" dirty="0"/>
          </a:p>
        </p:txBody>
      </p:sp>
    </p:spTree>
    <p:extLst>
      <p:ext uri="{BB962C8B-B14F-4D97-AF65-F5344CB8AC3E}">
        <p14:creationId xmlns:p14="http://schemas.microsoft.com/office/powerpoint/2010/main" val="2528693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8171"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099" name="Rectangle 3"/>
          <p:cNvSpPr>
            <a:spLocks noGrp="1" noChangeArrowheads="1"/>
          </p:cNvSpPr>
          <p:nvPr>
            <p:ph type="dt" idx="1"/>
          </p:nvPr>
        </p:nvSpPr>
        <p:spPr bwMode="auto">
          <a:xfrm>
            <a:off x="3972232" y="0"/>
            <a:ext cx="3038170" cy="46571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lvl1pPr algn="r" defTabSz="929256" eaLnBrk="1" hangingPunct="1">
              <a:defRPr sz="1200">
                <a:latin typeface="Times New Roman" pitchFamily="18" charset="0"/>
              </a:defRPr>
            </a:lvl1pPr>
          </a:lstStyle>
          <a:p>
            <a:endParaRPr lang="en-US" altLang="zh-CN" dirty="0"/>
          </a:p>
        </p:txBody>
      </p:sp>
      <p:sp>
        <p:nvSpPr>
          <p:cNvPr id="3076" name="Rectangle 4"/>
          <p:cNvSpPr>
            <a:spLocks noGrp="1" noRot="1" noChangeAspect="1" noChangeArrowheads="1" noTextEdit="1"/>
          </p:cNvSpPr>
          <p:nvPr>
            <p:ph type="sldImg" idx="2"/>
          </p:nvPr>
        </p:nvSpPr>
        <p:spPr bwMode="auto">
          <a:xfrm>
            <a:off x="406400" y="695325"/>
            <a:ext cx="6197600" cy="34861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01" name="Rectangle 5"/>
          <p:cNvSpPr>
            <a:spLocks noGrp="1" noChangeArrowheads="1"/>
          </p:cNvSpPr>
          <p:nvPr>
            <p:ph type="body" sz="quarter" idx="3"/>
          </p:nvPr>
        </p:nvSpPr>
        <p:spPr bwMode="auto">
          <a:xfrm>
            <a:off x="934061" y="4416091"/>
            <a:ext cx="5142280" cy="4183979"/>
          </a:xfrm>
          <a:prstGeom prst="rect">
            <a:avLst/>
          </a:prstGeom>
          <a:noFill/>
          <a:ln w="9525">
            <a:noFill/>
            <a:miter lim="800000"/>
            <a:headEnd/>
            <a:tailEnd/>
          </a:ln>
        </p:spPr>
        <p:txBody>
          <a:bodyPr vert="horz" wrap="square" lIns="92844" tIns="46423" rIns="92844" bIns="46423"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4102" name="Rectangle 6"/>
          <p:cNvSpPr>
            <a:spLocks noGrp="1" noChangeArrowheads="1"/>
          </p:cNvSpPr>
          <p:nvPr>
            <p:ph type="ftr" sz="quarter" idx="4"/>
          </p:nvPr>
        </p:nvSpPr>
        <p:spPr bwMode="auto">
          <a:xfrm>
            <a:off x="0" y="8830682"/>
            <a:ext cx="3038171"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defTabSz="929256" eaLnBrk="1" hangingPunct="1">
              <a:defRPr sz="1200">
                <a:latin typeface="Times New Roman" pitchFamily="18" charset="0"/>
              </a:defRPr>
            </a:lvl1pPr>
          </a:lstStyle>
          <a:p>
            <a:endParaRPr lang="en-US" altLang="zh-CN" dirty="0"/>
          </a:p>
        </p:txBody>
      </p:sp>
      <p:sp>
        <p:nvSpPr>
          <p:cNvPr id="4103" name="Rectangle 7"/>
          <p:cNvSpPr>
            <a:spLocks noGrp="1" noChangeArrowheads="1"/>
          </p:cNvSpPr>
          <p:nvPr>
            <p:ph type="sldNum" sz="quarter" idx="5"/>
          </p:nvPr>
        </p:nvSpPr>
        <p:spPr bwMode="auto">
          <a:xfrm>
            <a:off x="3972232" y="8830682"/>
            <a:ext cx="3038170" cy="465718"/>
          </a:xfrm>
          <a:prstGeom prst="rect">
            <a:avLst/>
          </a:prstGeom>
          <a:noFill/>
          <a:ln w="9525">
            <a:noFill/>
            <a:miter lim="800000"/>
            <a:headEnd/>
            <a:tailEnd/>
          </a:ln>
        </p:spPr>
        <p:txBody>
          <a:bodyPr vert="horz" wrap="square" lIns="92844" tIns="46423" rIns="92844" bIns="46423" numCol="1" anchor="b" anchorCtr="0" compatLnSpc="1">
            <a:prstTxWarp prst="textNoShape">
              <a:avLst/>
            </a:prstTxWarp>
          </a:bodyPr>
          <a:lstStyle>
            <a:lvl1pPr algn="r" defTabSz="929256" eaLnBrk="1" hangingPunct="1">
              <a:defRPr sz="1200">
                <a:latin typeface="Times New Roman" pitchFamily="18" charset="0"/>
              </a:defRPr>
            </a:lvl1pPr>
          </a:lstStyle>
          <a:p>
            <a:fld id="{459FDB58-73C4-413E-BB6C-BBE882DFCE1B}" type="slidenum">
              <a:rPr lang="en-GB" altLang="en-US"/>
              <a:pPr/>
              <a:t>‹#›</a:t>
            </a:fld>
            <a:endParaRPr lang="en-GB" altLang="en-US" dirty="0"/>
          </a:p>
        </p:txBody>
      </p:sp>
    </p:spTree>
    <p:extLst>
      <p:ext uri="{BB962C8B-B14F-4D97-AF65-F5344CB8AC3E}">
        <p14:creationId xmlns:p14="http://schemas.microsoft.com/office/powerpoint/2010/main" val="3061250379"/>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E" dirty="0"/>
          </a:p>
        </p:txBody>
      </p:sp>
      <p:sp>
        <p:nvSpPr>
          <p:cNvPr id="4" name="Slide Number Placeholder 3"/>
          <p:cNvSpPr>
            <a:spLocks noGrp="1"/>
          </p:cNvSpPr>
          <p:nvPr>
            <p:ph type="sldNum" sz="quarter" idx="5"/>
          </p:nvPr>
        </p:nvSpPr>
        <p:spPr/>
        <p:txBody>
          <a:bodyPr/>
          <a:lstStyle/>
          <a:p>
            <a:fld id="{459FDB58-73C4-413E-BB6C-BBE882DFCE1B}" type="slidenum">
              <a:rPr lang="en-GB" altLang="en-US" smtClean="0"/>
              <a:pPr/>
              <a:t>3</a:t>
            </a:fld>
            <a:endParaRPr lang="en-GB" altLang="en-US" dirty="0"/>
          </a:p>
        </p:txBody>
      </p:sp>
    </p:spTree>
    <p:extLst>
      <p:ext uri="{BB962C8B-B14F-4D97-AF65-F5344CB8AC3E}">
        <p14:creationId xmlns:p14="http://schemas.microsoft.com/office/powerpoint/2010/main" val="22004790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8"/>
            <a:ext cx="10363200" cy="1470025"/>
          </a:xfrm>
        </p:spPr>
        <p:txBody>
          <a:bodyPr/>
          <a:lstStyle>
            <a:lvl1pPr>
              <a:defRPr sz="4000">
                <a:latin typeface="+mj-ea"/>
                <a:ea typeface="+mj-ea"/>
              </a:defRPr>
            </a:lvl1pPr>
          </a:lstStyle>
          <a:p>
            <a:r>
              <a:rPr lang="en-US" dirty="0"/>
              <a:t>Click to edit Master title style</a:t>
            </a:r>
            <a:endParaRPr lang="fi-FI" dirty="0"/>
          </a:p>
        </p:txBody>
      </p:sp>
      <p:sp>
        <p:nvSpPr>
          <p:cNvPr id="3" name="Subtitle 2"/>
          <p:cNvSpPr>
            <a:spLocks noGrp="1"/>
          </p:cNvSpPr>
          <p:nvPr>
            <p:ph type="subTitle" idx="1"/>
          </p:nvPr>
        </p:nvSpPr>
        <p:spPr>
          <a:xfrm>
            <a:off x="1828800" y="3886200"/>
            <a:ext cx="8534400" cy="1752600"/>
          </a:xfrm>
        </p:spPr>
        <p:txBody>
          <a:bodyPr/>
          <a:lstStyle>
            <a:lvl1pPr marL="0" indent="0" algn="ctr">
              <a:buNone/>
              <a:defRPr>
                <a:latin typeface="+mj-ea"/>
                <a:ea typeface="+mj-ea"/>
              </a:defRPr>
            </a:lvl1pPr>
            <a:lvl2pPr marL="457177" indent="0" algn="ctr">
              <a:buNone/>
              <a:defRPr/>
            </a:lvl2pPr>
            <a:lvl3pPr marL="914354" indent="0" algn="ctr">
              <a:buNone/>
              <a:defRPr/>
            </a:lvl3pPr>
            <a:lvl4pPr marL="1371531" indent="0" algn="ctr">
              <a:buNone/>
              <a:defRPr/>
            </a:lvl4pPr>
            <a:lvl5pPr marL="1828709" indent="0" algn="ctr">
              <a:buNone/>
              <a:defRPr/>
            </a:lvl5pPr>
            <a:lvl6pPr marL="2285886" indent="0" algn="ctr">
              <a:buNone/>
              <a:defRPr/>
            </a:lvl6pPr>
            <a:lvl7pPr marL="2743063" indent="0" algn="ctr">
              <a:buNone/>
              <a:defRPr/>
            </a:lvl7pPr>
            <a:lvl8pPr marL="3200240" indent="0" algn="ctr">
              <a:buNone/>
              <a:defRPr/>
            </a:lvl8pPr>
            <a:lvl9pPr marL="3657417" indent="0" algn="ctr">
              <a:buNone/>
              <a:defRPr/>
            </a:lvl9pPr>
          </a:lstStyle>
          <a:p>
            <a:r>
              <a:rPr lang="en-US" dirty="0"/>
              <a:t>Click to edit Master subtitle style</a:t>
            </a:r>
            <a:endParaRPr lang="fi-FI" dirty="0"/>
          </a:p>
        </p:txBody>
      </p:sp>
    </p:spTree>
    <p:extLst>
      <p:ext uri="{BB962C8B-B14F-4D97-AF65-F5344CB8AC3E}">
        <p14:creationId xmlns:p14="http://schemas.microsoft.com/office/powerpoint/2010/main" val="31127077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fi-FI"/>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6356523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51"/>
            <a:ext cx="2743200" cy="5851525"/>
          </a:xfrm>
        </p:spPr>
        <p:txBody>
          <a:bodyPr vert="eaVert"/>
          <a:lstStyle/>
          <a:p>
            <a:r>
              <a:rPr lang="en-US"/>
              <a:t>Click to edit Master title style</a:t>
            </a:r>
            <a:endParaRPr lang="fi-FI"/>
          </a:p>
        </p:txBody>
      </p:sp>
      <p:sp>
        <p:nvSpPr>
          <p:cNvPr id="3" name="Vertical Text Placeholder 2"/>
          <p:cNvSpPr>
            <a:spLocks noGrp="1"/>
          </p:cNvSpPr>
          <p:nvPr>
            <p:ph type="body" orient="vert" idx="1"/>
          </p:nvPr>
        </p:nvSpPr>
        <p:spPr>
          <a:xfrm>
            <a:off x="609600" y="274651"/>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19927235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TwoObj" preserve="1">
  <p:cSld name="Title, Text, and 2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quarter" idx="2"/>
          </p:nvPr>
        </p:nvSpPr>
        <p:spPr>
          <a:xfrm>
            <a:off x="6197600" y="1600200"/>
            <a:ext cx="5384800" cy="21859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5" name="Content Placeholder 4"/>
          <p:cNvSpPr>
            <a:spLocks noGrp="1"/>
          </p:cNvSpPr>
          <p:nvPr>
            <p:ph sz="quarter" idx="3"/>
          </p:nvPr>
        </p:nvSpPr>
        <p:spPr>
          <a:xfrm>
            <a:off x="6197600" y="3938601"/>
            <a:ext cx="5384800" cy="2187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225552855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1" y="274638"/>
            <a:ext cx="9112251" cy="1143000"/>
          </a:xfrm>
        </p:spPr>
        <p:txBody>
          <a:bodyPr/>
          <a:lstStyle/>
          <a:p>
            <a:r>
              <a:rPr lang="en-US"/>
              <a:t>Click to edit Master title style</a:t>
            </a:r>
            <a:endParaRPr lang="fi-FI"/>
          </a:p>
        </p:txBody>
      </p:sp>
      <p:sp>
        <p:nvSpPr>
          <p:cNvPr id="3" name="Text Placeholder 2"/>
          <p:cNvSpPr>
            <a:spLocks noGrp="1"/>
          </p:cNvSpPr>
          <p:nvPr>
            <p:ph type="body" sz="half" idx="1"/>
          </p:nvPr>
        </p:nvSpPr>
        <p:spPr>
          <a:xfrm>
            <a:off x="609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Content Placeholder 3"/>
          <p:cNvSpPr>
            <a:spLocks noGrp="1"/>
          </p:cNvSpPr>
          <p:nvPr>
            <p:ph sz="half" idx="2"/>
          </p:nvPr>
        </p:nvSpPr>
        <p:spPr>
          <a:xfrm>
            <a:off x="6197600" y="1600206"/>
            <a:ext cx="53848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Tree>
    <p:extLst>
      <p:ext uri="{BB962C8B-B14F-4D97-AF65-F5344CB8AC3E}">
        <p14:creationId xmlns:p14="http://schemas.microsoft.com/office/powerpoint/2010/main" val="340967039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lvl1pPr>
              <a:defRPr>
                <a:latin typeface="微软雅黑" panose="020B0503020204020204" pitchFamily="34" charset="-122"/>
                <a:ea typeface="微软雅黑" panose="020B0503020204020204" pitchFamily="34" charset="-122"/>
              </a:defRPr>
            </a:lvl1pPr>
            <a:lvl2pPr>
              <a:defRPr>
                <a:latin typeface="微软雅黑" panose="020B0503020204020204" pitchFamily="34" charset="-122"/>
                <a:ea typeface="微软雅黑" panose="020B0503020204020204" pitchFamily="34" charset="-122"/>
              </a:defRPr>
            </a:lvl2pPr>
            <a:lvl3pPr>
              <a:defRPr>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Slide Number Placeholder 3">
            <a:extLst>
              <a:ext uri="{FF2B5EF4-FFF2-40B4-BE49-F238E27FC236}">
                <a16:creationId xmlns:a16="http://schemas.microsoft.com/office/drawing/2014/main" xmlns="" id="{FE6C394A-9E02-4841-ACC8-9EFF4DA63394}"/>
              </a:ext>
            </a:extLst>
          </p:cNvPr>
          <p:cNvSpPr>
            <a:spLocks noGrp="1"/>
          </p:cNvSpPr>
          <p:nvPr>
            <p:ph type="sldNum" sz="quarter" idx="10"/>
          </p:nvPr>
        </p:nvSpPr>
        <p:spPr/>
        <p:txBody>
          <a:bodyPr/>
          <a:lstStyle>
            <a:lvl1pPr>
              <a:defRPr>
                <a:latin typeface="+mj-ea"/>
                <a:ea typeface="+mj-ea"/>
              </a:defRPr>
            </a:lvl1pPr>
          </a:lstStyle>
          <a:p>
            <a:fld id="{F5492D28-9CB3-4957-BFD2-683A3D6260A5}" type="slidenum">
              <a:rPr lang="en-GB" altLang="en-US" smtClean="0"/>
              <a:pPr/>
              <a:t>‹#›</a:t>
            </a:fld>
            <a:endParaRPr lang="en-GB" altLang="en-US" dirty="0"/>
          </a:p>
        </p:txBody>
      </p:sp>
      <p:sp>
        <p:nvSpPr>
          <p:cNvPr id="5" name="Title 4">
            <a:extLst>
              <a:ext uri="{FF2B5EF4-FFF2-40B4-BE49-F238E27FC236}">
                <a16:creationId xmlns:a16="http://schemas.microsoft.com/office/drawing/2014/main" xmlns="" id="{DFCFD951-EB5F-444C-A429-749DF9E84C41}"/>
              </a:ext>
            </a:extLst>
          </p:cNvPr>
          <p:cNvSpPr>
            <a:spLocks noGrp="1"/>
          </p:cNvSpPr>
          <p:nvPr>
            <p:ph type="title"/>
          </p:nvPr>
        </p:nvSpPr>
        <p:spPr/>
        <p:txBody>
          <a:bodyPr/>
          <a:lstStyle>
            <a:lvl1pPr>
              <a:defRPr>
                <a:latin typeface="+mj-ea"/>
                <a:ea typeface="+mj-ea"/>
              </a:defRPr>
            </a:lvl1pPr>
          </a:lstStyle>
          <a:p>
            <a:r>
              <a:rPr lang="en-US" dirty="0"/>
              <a:t>Click to edit Master title style</a:t>
            </a:r>
          </a:p>
        </p:txBody>
      </p:sp>
    </p:spTree>
    <p:extLst>
      <p:ext uri="{BB962C8B-B14F-4D97-AF65-F5344CB8AC3E}">
        <p14:creationId xmlns:p14="http://schemas.microsoft.com/office/powerpoint/2010/main" val="9723052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13"/>
            <a:ext cx="10363200" cy="1362075"/>
          </a:xfrm>
        </p:spPr>
        <p:txBody>
          <a:bodyPr anchor="t"/>
          <a:lstStyle>
            <a:lvl1pPr algn="l">
              <a:defRPr sz="4000" b="1" cap="all">
                <a:latin typeface="微软雅黑" panose="020B0503020204020204" pitchFamily="34" charset="-122"/>
                <a:ea typeface="微软雅黑" panose="020B0503020204020204" pitchFamily="34" charset="-122"/>
              </a:defRPr>
            </a:lvl1pPr>
          </a:lstStyle>
          <a:p>
            <a:r>
              <a:rPr lang="en-US" dirty="0"/>
              <a:t>Click to edit Master title style</a:t>
            </a:r>
            <a:endParaRPr lang="fi-FI" dirty="0"/>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atin typeface="微软雅黑" panose="020B0503020204020204" pitchFamily="34" charset="-122"/>
                <a:ea typeface="微软雅黑" panose="020B0503020204020204" pitchFamily="34" charset="-122"/>
              </a:defRPr>
            </a:lvl1pPr>
            <a:lvl2pPr marL="457177" indent="0">
              <a:buNone/>
              <a:defRPr sz="1801"/>
            </a:lvl2pPr>
            <a:lvl3pPr marL="914354" indent="0">
              <a:buNone/>
              <a:defRPr sz="1600"/>
            </a:lvl3pPr>
            <a:lvl4pPr marL="1371531" indent="0">
              <a:buNone/>
              <a:defRPr sz="1401"/>
            </a:lvl4pPr>
            <a:lvl5pPr marL="1828709" indent="0">
              <a:buNone/>
              <a:defRPr sz="1401"/>
            </a:lvl5pPr>
            <a:lvl6pPr marL="2285886" indent="0">
              <a:buNone/>
              <a:defRPr sz="1401"/>
            </a:lvl6pPr>
            <a:lvl7pPr marL="2743063" indent="0">
              <a:buNone/>
              <a:defRPr sz="1401"/>
            </a:lvl7pPr>
            <a:lvl8pPr marL="3200240" indent="0">
              <a:buNone/>
              <a:defRPr sz="1401"/>
            </a:lvl8pPr>
            <a:lvl9pPr marL="3657417" indent="0">
              <a:buNone/>
              <a:defRPr sz="1401"/>
            </a:lvl9pPr>
          </a:lstStyle>
          <a:p>
            <a:pPr lvl="0"/>
            <a:r>
              <a:rPr lang="en-US"/>
              <a:t>Click to edit Master text styles</a:t>
            </a:r>
          </a:p>
        </p:txBody>
      </p:sp>
    </p:spTree>
    <p:extLst>
      <p:ext uri="{BB962C8B-B14F-4D97-AF65-F5344CB8AC3E}">
        <p14:creationId xmlns:p14="http://schemas.microsoft.com/office/powerpoint/2010/main" val="17414780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Content Placeholder 2"/>
          <p:cNvSpPr>
            <a:spLocks noGrp="1"/>
          </p:cNvSpPr>
          <p:nvPr>
            <p:ph sz="half" idx="1"/>
          </p:nvPr>
        </p:nvSpPr>
        <p:spPr>
          <a:xfrm>
            <a:off x="609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4" name="Content Placeholder 3"/>
          <p:cNvSpPr>
            <a:spLocks noGrp="1"/>
          </p:cNvSpPr>
          <p:nvPr>
            <p:ph sz="half" idx="2"/>
          </p:nvPr>
        </p:nvSpPr>
        <p:spPr>
          <a:xfrm>
            <a:off x="6197600" y="1600206"/>
            <a:ext cx="5384800" cy="4525963"/>
          </a:xfrm>
        </p:spPr>
        <p:txBody>
          <a:bodyPr/>
          <a:lstStyle>
            <a:lvl1pPr>
              <a:defRPr sz="2800">
                <a:latin typeface="微软雅黑" panose="020B0503020204020204" pitchFamily="34" charset="-122"/>
                <a:ea typeface="微软雅黑" panose="020B0503020204020204" pitchFamily="34" charset="-122"/>
              </a:defRPr>
            </a:lvl1pPr>
            <a:lvl2pPr>
              <a:defRPr sz="2400">
                <a:latin typeface="微软雅黑" panose="020B0503020204020204" pitchFamily="34" charset="-122"/>
                <a:ea typeface="微软雅黑" panose="020B0503020204020204" pitchFamily="34" charset="-122"/>
              </a:defRPr>
            </a:lvl2pPr>
            <a:lvl3pPr>
              <a:defRPr sz="2000">
                <a:latin typeface="微软雅黑" panose="020B0503020204020204" pitchFamily="34" charset="-122"/>
                <a:ea typeface="微软雅黑" panose="020B0503020204020204" pitchFamily="34" charset="-122"/>
              </a:defRPr>
            </a:lvl3pPr>
            <a:lvl4pPr>
              <a:defRPr sz="2000">
                <a:latin typeface="微软雅黑" panose="020B0503020204020204" pitchFamily="34" charset="-122"/>
                <a:ea typeface="微软雅黑" panose="020B0503020204020204" pitchFamily="34" charset="-122"/>
              </a:defRPr>
            </a:lvl4pPr>
            <a:lvl5pPr>
              <a:defRPr sz="2000">
                <a:latin typeface="微软雅黑" panose="020B0503020204020204" pitchFamily="34" charset="-122"/>
                <a:ea typeface="微软雅黑" panose="020B0503020204020204" pitchFamily="34" charset="-122"/>
              </a:defRPr>
            </a:lvl5pPr>
            <a:lvl6pPr>
              <a:defRPr sz="1801"/>
            </a:lvl6pPr>
            <a:lvl7pPr>
              <a:defRPr sz="1801"/>
            </a:lvl7pPr>
            <a:lvl8pPr>
              <a:defRPr sz="1801"/>
            </a:lvl8pPr>
            <a:lvl9pPr>
              <a:defRPr sz="1801"/>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4171323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atin typeface="微软雅黑" panose="020B0503020204020204" pitchFamily="34" charset="-122"/>
                <a:ea typeface="微软雅黑" panose="020B0503020204020204" pitchFamily="34" charset="-122"/>
              </a:defRPr>
            </a:lvl1pPr>
          </a:lstStyle>
          <a:p>
            <a:r>
              <a:rPr lang="en-US"/>
              <a:t>Click to edit Master title style</a:t>
            </a:r>
            <a:endParaRPr lang="fi-FI"/>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
        <p:nvSpPr>
          <p:cNvPr id="5" name="Text Placeholder 4"/>
          <p:cNvSpPr>
            <a:spLocks noGrp="1"/>
          </p:cNvSpPr>
          <p:nvPr>
            <p:ph type="body" sz="quarter" idx="3"/>
          </p:nvPr>
        </p:nvSpPr>
        <p:spPr>
          <a:xfrm>
            <a:off x="6193376" y="1535113"/>
            <a:ext cx="5389033" cy="639762"/>
          </a:xfrm>
        </p:spPr>
        <p:txBody>
          <a:bodyPr anchor="b"/>
          <a:lstStyle>
            <a:lvl1pPr marL="0" indent="0">
              <a:buNone/>
              <a:defRPr sz="2400" b="1">
                <a:latin typeface="微软雅黑" panose="020B0503020204020204" pitchFamily="34" charset="-122"/>
                <a:ea typeface="微软雅黑" panose="020B0503020204020204" pitchFamily="34" charset="-122"/>
              </a:defRPr>
            </a:lvl1pPr>
            <a:lvl2pPr marL="457177" indent="0">
              <a:buNone/>
              <a:defRPr sz="2000" b="1"/>
            </a:lvl2pPr>
            <a:lvl3pPr marL="914354" indent="0">
              <a:buNone/>
              <a:defRPr sz="1801" b="1"/>
            </a:lvl3pPr>
            <a:lvl4pPr marL="1371531" indent="0">
              <a:buNone/>
              <a:defRPr sz="1600" b="1"/>
            </a:lvl4pPr>
            <a:lvl5pPr marL="1828709" indent="0">
              <a:buNone/>
              <a:defRPr sz="1600" b="1"/>
            </a:lvl5pPr>
            <a:lvl6pPr marL="2285886" indent="0">
              <a:buNone/>
              <a:defRPr sz="1600" b="1"/>
            </a:lvl6pPr>
            <a:lvl7pPr marL="2743063" indent="0">
              <a:buNone/>
              <a:defRPr sz="1600" b="1"/>
            </a:lvl7pPr>
            <a:lvl8pPr marL="3200240" indent="0">
              <a:buNone/>
              <a:defRPr sz="1600" b="1"/>
            </a:lvl8pPr>
            <a:lvl9pPr marL="3657417"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6" y="2174875"/>
            <a:ext cx="5389033" cy="3951288"/>
          </a:xfrm>
        </p:spPr>
        <p:txBody>
          <a:bodyPr/>
          <a:lstStyle>
            <a:lvl1pPr>
              <a:defRPr sz="2400">
                <a:latin typeface="微软雅黑" panose="020B0503020204020204" pitchFamily="34" charset="-122"/>
                <a:ea typeface="微软雅黑" panose="020B0503020204020204" pitchFamily="34" charset="-122"/>
              </a:defRPr>
            </a:lvl1pPr>
            <a:lvl2pPr>
              <a:defRPr sz="2000">
                <a:latin typeface="微软雅黑" panose="020B0503020204020204" pitchFamily="34" charset="-122"/>
                <a:ea typeface="微软雅黑" panose="020B0503020204020204" pitchFamily="34" charset="-122"/>
              </a:defRPr>
            </a:lvl2pPr>
            <a:lvl3pPr>
              <a:defRPr sz="1801">
                <a:latin typeface="微软雅黑" panose="020B0503020204020204" pitchFamily="34" charset="-122"/>
                <a:ea typeface="微软雅黑" panose="020B0503020204020204" pitchFamily="34" charset="-122"/>
              </a:defRPr>
            </a:lvl3pPr>
            <a:lvl4pPr>
              <a:defRPr sz="1800">
                <a:latin typeface="微软雅黑" panose="020B0503020204020204" pitchFamily="34" charset="-122"/>
                <a:ea typeface="微软雅黑" panose="020B0503020204020204" pitchFamily="34" charset="-122"/>
              </a:defRPr>
            </a:lvl4pPr>
            <a:lvl5pPr>
              <a:defRPr sz="1800">
                <a:latin typeface="微软雅黑" panose="020B0503020204020204" pitchFamily="34" charset="-122"/>
                <a:ea typeface="微软雅黑" panose="020B0503020204020204" pitchFamily="34" charset="-122"/>
              </a:defRPr>
            </a:lvl5pPr>
            <a:lvl6pPr>
              <a:defRPr sz="1600"/>
            </a:lvl6pPr>
            <a:lvl7pPr>
              <a:defRPr sz="1600"/>
            </a:lvl7pPr>
            <a:lvl8pPr>
              <a:defRPr sz="1600"/>
            </a:lvl8pPr>
            <a:lvl9pPr>
              <a:defRPr sz="16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fi-FI" dirty="0"/>
          </a:p>
        </p:txBody>
      </p:sp>
    </p:spTree>
    <p:extLst>
      <p:ext uri="{BB962C8B-B14F-4D97-AF65-F5344CB8AC3E}">
        <p14:creationId xmlns:p14="http://schemas.microsoft.com/office/powerpoint/2010/main" val="2208556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j-ea"/>
                <a:ea typeface="+mj-ea"/>
              </a:defRPr>
            </a:lvl1pPr>
          </a:lstStyle>
          <a:p>
            <a:r>
              <a:rPr lang="en-US"/>
              <a:t>Click to edit Master title style</a:t>
            </a:r>
            <a:endParaRPr lang="fi-FI"/>
          </a:p>
        </p:txBody>
      </p:sp>
    </p:spTree>
    <p:extLst>
      <p:ext uri="{BB962C8B-B14F-4D97-AF65-F5344CB8AC3E}">
        <p14:creationId xmlns:p14="http://schemas.microsoft.com/office/powerpoint/2010/main" val="35208191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571195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endParaRPr lang="fi-FI"/>
          </a:p>
        </p:txBody>
      </p:sp>
      <p:sp>
        <p:nvSpPr>
          <p:cNvPr id="3" name="Content Placeholder 2"/>
          <p:cNvSpPr>
            <a:spLocks noGrp="1"/>
          </p:cNvSpPr>
          <p:nvPr>
            <p:ph idx="1"/>
          </p:nvPr>
        </p:nvSpPr>
        <p:spPr>
          <a:xfrm>
            <a:off x="4766733" y="273063"/>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i-FI"/>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1642174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endParaRPr lang="fi-FI"/>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177" indent="0">
              <a:buNone/>
              <a:defRPr sz="2800"/>
            </a:lvl2pPr>
            <a:lvl3pPr marL="914354" indent="0">
              <a:buNone/>
              <a:defRPr sz="2400"/>
            </a:lvl3pPr>
            <a:lvl4pPr marL="1371531" indent="0">
              <a:buNone/>
              <a:defRPr sz="2000"/>
            </a:lvl4pPr>
            <a:lvl5pPr marL="1828709" indent="0">
              <a:buNone/>
              <a:defRPr sz="2000"/>
            </a:lvl5pPr>
            <a:lvl6pPr marL="2285886" indent="0">
              <a:buNone/>
              <a:defRPr sz="2000"/>
            </a:lvl6pPr>
            <a:lvl7pPr marL="2743063" indent="0">
              <a:buNone/>
              <a:defRPr sz="2000"/>
            </a:lvl7pPr>
            <a:lvl8pPr marL="3200240" indent="0">
              <a:buNone/>
              <a:defRPr sz="2000"/>
            </a:lvl8pPr>
            <a:lvl9pPr marL="3657417" indent="0">
              <a:buNone/>
              <a:defRPr sz="2000"/>
            </a:lvl9pPr>
          </a:lstStyle>
          <a:p>
            <a:pPr lvl="0"/>
            <a:endParaRPr lang="fi-FI" noProof="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1"/>
            </a:lvl1pPr>
            <a:lvl2pPr marL="457177" indent="0">
              <a:buNone/>
              <a:defRPr sz="1200"/>
            </a:lvl2pPr>
            <a:lvl3pPr marL="914354" indent="0">
              <a:buNone/>
              <a:defRPr sz="1001"/>
            </a:lvl3pPr>
            <a:lvl4pPr marL="1371531" indent="0">
              <a:buNone/>
              <a:defRPr sz="900"/>
            </a:lvl4pPr>
            <a:lvl5pPr marL="1828709" indent="0">
              <a:buNone/>
              <a:defRPr sz="900"/>
            </a:lvl5pPr>
            <a:lvl6pPr marL="2285886" indent="0">
              <a:buNone/>
              <a:defRPr sz="900"/>
            </a:lvl6pPr>
            <a:lvl7pPr marL="2743063" indent="0">
              <a:buNone/>
              <a:defRPr sz="900"/>
            </a:lvl7pPr>
            <a:lvl8pPr marL="3200240" indent="0">
              <a:buNone/>
              <a:defRPr sz="900"/>
            </a:lvl8pPr>
            <a:lvl9pPr marL="3657417" indent="0">
              <a:buNone/>
              <a:defRPr sz="900"/>
            </a:lvl9pPr>
          </a:lstStyle>
          <a:p>
            <a:pPr lvl="0"/>
            <a:r>
              <a:rPr lang="en-US"/>
              <a:t>Click to edit Master text styles</a:t>
            </a:r>
          </a:p>
        </p:txBody>
      </p:sp>
    </p:spTree>
    <p:extLst>
      <p:ext uri="{BB962C8B-B14F-4D97-AF65-F5344CB8AC3E}">
        <p14:creationId xmlns:p14="http://schemas.microsoft.com/office/powerpoint/2010/main" val="3282668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4.jpeg"/><Relationship Id="rId2" Type="http://schemas.openxmlformats.org/officeDocument/2006/relationships/slideLayout" Target="../slideLayouts/slideLayout2.xml"/><Relationship Id="rId16" Type="http://schemas.openxmlformats.org/officeDocument/2006/relationships/image" Target="../media/image3.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7" name="Picture 8" descr="green.jpg"/>
          <p:cNvPicPr>
            <a:picLocks noChangeAspect="1"/>
          </p:cNvPicPr>
          <p:nvPr/>
        </p:nvPicPr>
        <p:blipFill>
          <a:blip r:embed="rId16" cstate="print">
            <a:extLst>
              <a:ext uri="{28A0092B-C50C-407E-A947-70E740481C1C}">
                <a14:useLocalDpi xmlns:a14="http://schemas.microsoft.com/office/drawing/2010/main" val="0"/>
              </a:ext>
            </a:extLst>
          </a:blip>
          <a:srcRect/>
          <a:stretch>
            <a:fillRect/>
          </a:stretch>
        </p:blipFill>
        <p:spPr bwMode="auto">
          <a:xfrm>
            <a:off x="584200" y="6456363"/>
            <a:ext cx="6189133" cy="273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8" name="Title Placeholder 1"/>
          <p:cNvSpPr>
            <a:spLocks noGrp="1"/>
          </p:cNvSpPr>
          <p:nvPr>
            <p:ph type="title"/>
          </p:nvPr>
        </p:nvSpPr>
        <p:spPr bwMode="auto">
          <a:xfrm>
            <a:off x="609601" y="274638"/>
            <a:ext cx="9112251"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dirty="0"/>
              <a:t>Click to edit Master title style</a:t>
            </a:r>
            <a:endParaRPr lang="en-GB" altLang="en-US" dirty="0"/>
          </a:p>
        </p:txBody>
      </p:sp>
      <p:sp>
        <p:nvSpPr>
          <p:cNvPr id="1029" name="Text Placeholder 2"/>
          <p:cNvSpPr>
            <a:spLocks noGrp="1"/>
          </p:cNvSpPr>
          <p:nvPr>
            <p:ph type="body" idx="1"/>
          </p:nvPr>
        </p:nvSpPr>
        <p:spPr bwMode="auto">
          <a:xfrm>
            <a:off x="609600" y="1600206"/>
            <a:ext cx="109728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dirty="0"/>
              <a:t> Click to edit Master text styles</a:t>
            </a:r>
          </a:p>
          <a:p>
            <a:pPr lvl="1"/>
            <a:r>
              <a:rPr lang="en-US" altLang="en-US" dirty="0"/>
              <a:t>Second level</a:t>
            </a:r>
          </a:p>
          <a:p>
            <a:pPr lvl="2"/>
            <a:r>
              <a:rPr lang="en-US" altLang="en-US" dirty="0"/>
              <a:t>Third level</a:t>
            </a:r>
          </a:p>
          <a:p>
            <a:pPr lvl="3"/>
            <a:r>
              <a:rPr lang="en-US" altLang="en-US" dirty="0"/>
              <a:t>Fourth level</a:t>
            </a:r>
          </a:p>
          <a:p>
            <a:pPr lvl="4"/>
            <a:r>
              <a:rPr lang="en-US" altLang="en-US" dirty="0"/>
              <a:t>Fifth level</a:t>
            </a:r>
            <a:endParaRPr lang="en-GB" altLang="en-US" dirty="0"/>
          </a:p>
        </p:txBody>
      </p:sp>
      <p:sp>
        <p:nvSpPr>
          <p:cNvPr id="9" name="Slide Number Placeholder 5"/>
          <p:cNvSpPr>
            <a:spLocks noGrp="1"/>
          </p:cNvSpPr>
          <p:nvPr>
            <p:ph type="sldNum" sz="quarter" idx="4"/>
          </p:nvPr>
        </p:nvSpPr>
        <p:spPr>
          <a:xfrm>
            <a:off x="11410960" y="6483350"/>
            <a:ext cx="527049" cy="222250"/>
          </a:xfrm>
          <a:prstGeom prst="rect">
            <a:avLst/>
          </a:prstGeom>
        </p:spPr>
        <p:txBody>
          <a:bodyPr vert="horz" wrap="square" lIns="91440" tIns="45720" rIns="91440" bIns="45720" numCol="1" anchor="t" anchorCtr="0" compatLnSpc="1">
            <a:prstTxWarp prst="textNoShape">
              <a:avLst/>
            </a:prstTxWarp>
          </a:bodyPr>
          <a:lstStyle>
            <a:lvl1pPr eaLnBrk="1" hangingPunct="1">
              <a:defRPr sz="1100">
                <a:solidFill>
                  <a:schemeClr val="bg1"/>
                </a:solidFill>
                <a:latin typeface="Arial" charset="0"/>
              </a:defRPr>
            </a:lvl1pPr>
          </a:lstStyle>
          <a:p>
            <a:fld id="{F5492D28-9CB3-4957-BFD2-683A3D6260A5}" type="slidenum">
              <a:rPr lang="en-GB" altLang="en-US"/>
              <a:pPr/>
              <a:t>‹#›</a:t>
            </a:fld>
            <a:endParaRPr lang="en-GB" altLang="en-US" dirty="0"/>
          </a:p>
        </p:txBody>
      </p:sp>
      <p:sp>
        <p:nvSpPr>
          <p:cNvPr id="1032" name="Rectangle 6"/>
          <p:cNvSpPr>
            <a:spLocks noChangeArrowheads="1"/>
          </p:cNvSpPr>
          <p:nvPr/>
        </p:nvSpPr>
        <p:spPr bwMode="auto">
          <a:xfrm>
            <a:off x="1559984" y="5009401"/>
            <a:ext cx="6102349" cy="2463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001" dirty="0">
                <a:solidFill>
                  <a:schemeClr val="bg1"/>
                </a:solidFill>
                <a:latin typeface="Arial" panose="020B0604020202020204" pitchFamily="34" charset="0"/>
              </a:rPr>
              <a:t>© 3GPP 2009     Mobile World Congress, Barcelona, 19</a:t>
            </a:r>
            <a:r>
              <a:rPr lang="en-GB" altLang="en-US" sz="1001" baseline="30000" dirty="0">
                <a:solidFill>
                  <a:schemeClr val="bg1"/>
                </a:solidFill>
                <a:latin typeface="Arial" panose="020B0604020202020204" pitchFamily="34" charset="0"/>
              </a:rPr>
              <a:t>th</a:t>
            </a:r>
            <a:r>
              <a:rPr lang="en-GB" altLang="en-US" sz="1001" dirty="0">
                <a:solidFill>
                  <a:schemeClr val="bg1"/>
                </a:solidFill>
                <a:latin typeface="Arial" panose="020B0604020202020204" pitchFamily="34" charset="0"/>
              </a:rPr>
              <a:t> February 2009</a:t>
            </a:r>
          </a:p>
        </p:txBody>
      </p:sp>
      <p:pic>
        <p:nvPicPr>
          <p:cNvPr id="1033" name="Picture 7"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13" descr="green2.jpg"/>
          <p:cNvPicPr>
            <a:picLocks noChangeAspect="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11417309" y="6475413"/>
            <a:ext cx="486833" cy="239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Rectangle 6"/>
          <p:cNvSpPr>
            <a:spLocks noChangeArrowheads="1"/>
          </p:cNvSpPr>
          <p:nvPr/>
        </p:nvSpPr>
        <p:spPr bwMode="auto">
          <a:xfrm>
            <a:off x="593777" y="6455545"/>
            <a:ext cx="9571567" cy="276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Calibri" panose="020F0502020204030204" pitchFamily="34" charset="0"/>
                <a:cs typeface="Arial" panose="020B0604020202020204" pitchFamily="34" charset="0"/>
              </a:defRPr>
            </a:lvl1pPr>
            <a:lvl2pPr marL="742950" indent="-285750">
              <a:defRPr sz="2400">
                <a:solidFill>
                  <a:schemeClr val="tx1"/>
                </a:solidFill>
                <a:latin typeface="Calibri" panose="020F0502020204030204" pitchFamily="34" charset="0"/>
                <a:cs typeface="Arial" panose="020B0604020202020204" pitchFamily="34" charset="0"/>
              </a:defRPr>
            </a:lvl2pPr>
            <a:lvl3pPr marL="1143000" indent="-228600">
              <a:defRPr sz="2400">
                <a:solidFill>
                  <a:schemeClr val="tx1"/>
                </a:solidFill>
                <a:latin typeface="Calibri" panose="020F0502020204030204" pitchFamily="34" charset="0"/>
                <a:cs typeface="Arial" panose="020B0604020202020204" pitchFamily="34" charset="0"/>
              </a:defRPr>
            </a:lvl3pPr>
            <a:lvl4pPr marL="1600200" indent="-228600">
              <a:defRPr sz="2400">
                <a:solidFill>
                  <a:schemeClr val="tx1"/>
                </a:solidFill>
                <a:latin typeface="Calibri" panose="020F0502020204030204" pitchFamily="34" charset="0"/>
                <a:cs typeface="Arial" panose="020B0604020202020204" pitchFamily="34" charset="0"/>
              </a:defRPr>
            </a:lvl4pPr>
            <a:lvl5pPr marL="2057400" indent="-228600">
              <a:defRPr sz="2400">
                <a:solidFill>
                  <a:schemeClr val="tx1"/>
                </a:solidFill>
                <a:latin typeface="Calibri" panose="020F0502020204030204" pitchFamily="34" charset="0"/>
                <a:cs typeface="Arial" panose="020B0604020202020204" pitchFamily="34" charset="0"/>
              </a:defRPr>
            </a:lvl5pPr>
            <a:lvl6pPr marL="25146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6pPr>
            <a:lvl7pPr marL="29718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7pPr>
            <a:lvl8pPr marL="34290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8pPr>
            <a:lvl9pPr marL="3886200" indent="-228600" eaLnBrk="0" fontAlgn="base" hangingPunct="0">
              <a:spcBef>
                <a:spcPct val="0"/>
              </a:spcBef>
              <a:spcAft>
                <a:spcPct val="0"/>
              </a:spcAft>
              <a:defRPr sz="2400">
                <a:solidFill>
                  <a:schemeClr val="tx1"/>
                </a:solidFill>
                <a:latin typeface="Calibri" panose="020F0502020204030204" pitchFamily="34" charset="0"/>
                <a:cs typeface="Arial" panose="020B0604020202020204" pitchFamily="34" charset="0"/>
              </a:defRPr>
            </a:lvl9pPr>
          </a:lstStyle>
          <a:p>
            <a:pPr eaLnBrk="1" hangingPunct="1">
              <a:defRPr/>
            </a:pPr>
            <a:r>
              <a:rPr lang="en-GB" altLang="en-US" sz="1200" b="1" dirty="0">
                <a:solidFill>
                  <a:schemeClr val="bg1"/>
                </a:solidFill>
                <a:latin typeface="Arial" panose="020B0604020202020204" pitchFamily="34" charset="0"/>
              </a:rPr>
              <a:t>RAN WG4</a:t>
            </a:r>
          </a:p>
        </p:txBody>
      </p:sp>
      <p:sp>
        <p:nvSpPr>
          <p:cNvPr id="56334" name="Slide Number Placeholder 4"/>
          <p:cNvSpPr txBox="1">
            <a:spLocks noGrp="1"/>
          </p:cNvSpPr>
          <p:nvPr userDrawn="1"/>
        </p:nvSpPr>
        <p:spPr bwMode="auto">
          <a:xfrm>
            <a:off x="11432126" y="6464300"/>
            <a:ext cx="527049" cy="222250"/>
          </a:xfrm>
          <a:prstGeom prst="rect">
            <a:avLst/>
          </a:prstGeom>
          <a:noFill/>
          <a:ln w="9525">
            <a:noFill/>
            <a:miter lim="800000"/>
            <a:headEnd/>
            <a:tailEnd/>
          </a:ln>
        </p:spPr>
        <p:txBody>
          <a:bodyPr/>
          <a:lstStyle>
            <a:lvl1pPr>
              <a:defRPr sz="2400">
                <a:solidFill>
                  <a:schemeClr val="tx1"/>
                </a:solidFill>
                <a:latin typeface="Calibri" pitchFamily="34" charset="0"/>
                <a:cs typeface="Arial" charset="0"/>
              </a:defRPr>
            </a:lvl1pPr>
            <a:lvl2pPr marL="742950" indent="-285750">
              <a:defRPr sz="2400">
                <a:solidFill>
                  <a:schemeClr val="tx1"/>
                </a:solidFill>
                <a:latin typeface="Calibri" pitchFamily="34" charset="0"/>
                <a:cs typeface="Arial" charset="0"/>
              </a:defRPr>
            </a:lvl2pPr>
            <a:lvl3pPr marL="1143000" indent="-228600">
              <a:defRPr sz="2400">
                <a:solidFill>
                  <a:schemeClr val="tx1"/>
                </a:solidFill>
                <a:latin typeface="Calibri" pitchFamily="34" charset="0"/>
                <a:cs typeface="Arial" charset="0"/>
              </a:defRPr>
            </a:lvl3pPr>
            <a:lvl4pPr marL="1600200" indent="-228600">
              <a:defRPr sz="2400">
                <a:solidFill>
                  <a:schemeClr val="tx1"/>
                </a:solidFill>
                <a:latin typeface="Calibri" pitchFamily="34" charset="0"/>
                <a:cs typeface="Arial" charset="0"/>
              </a:defRPr>
            </a:lvl4pPr>
            <a:lvl5pPr marL="2057400" indent="-228600">
              <a:defRPr sz="2400">
                <a:solidFill>
                  <a:schemeClr val="tx1"/>
                </a:solidFill>
                <a:latin typeface="Calibri" pitchFamily="34" charset="0"/>
                <a:cs typeface="Arial" charset="0"/>
              </a:defRPr>
            </a:lvl5pPr>
            <a:lvl6pPr marL="2514600" indent="-228600" eaLnBrk="0" fontAlgn="base" hangingPunct="0">
              <a:spcBef>
                <a:spcPct val="0"/>
              </a:spcBef>
              <a:spcAft>
                <a:spcPct val="0"/>
              </a:spcAft>
              <a:defRPr sz="2400">
                <a:solidFill>
                  <a:schemeClr val="tx1"/>
                </a:solidFill>
                <a:latin typeface="Calibri" pitchFamily="34" charset="0"/>
                <a:cs typeface="Arial" charset="0"/>
              </a:defRPr>
            </a:lvl6pPr>
            <a:lvl7pPr marL="2971800" indent="-228600" eaLnBrk="0" fontAlgn="base" hangingPunct="0">
              <a:spcBef>
                <a:spcPct val="0"/>
              </a:spcBef>
              <a:spcAft>
                <a:spcPct val="0"/>
              </a:spcAft>
              <a:defRPr sz="2400">
                <a:solidFill>
                  <a:schemeClr val="tx1"/>
                </a:solidFill>
                <a:latin typeface="Calibri" pitchFamily="34" charset="0"/>
                <a:cs typeface="Arial" charset="0"/>
              </a:defRPr>
            </a:lvl7pPr>
            <a:lvl8pPr marL="3429000" indent="-228600" eaLnBrk="0" fontAlgn="base" hangingPunct="0">
              <a:spcBef>
                <a:spcPct val="0"/>
              </a:spcBef>
              <a:spcAft>
                <a:spcPct val="0"/>
              </a:spcAft>
              <a:defRPr sz="2400">
                <a:solidFill>
                  <a:schemeClr val="tx1"/>
                </a:solidFill>
                <a:latin typeface="Calibri" pitchFamily="34" charset="0"/>
                <a:cs typeface="Arial" charset="0"/>
              </a:defRPr>
            </a:lvl8pPr>
            <a:lvl9pPr marL="3886200" indent="-228600" eaLnBrk="0" fontAlgn="base" hangingPunct="0">
              <a:spcBef>
                <a:spcPct val="0"/>
              </a:spcBef>
              <a:spcAft>
                <a:spcPct val="0"/>
              </a:spcAft>
              <a:defRPr sz="2400">
                <a:solidFill>
                  <a:schemeClr val="tx1"/>
                </a:solidFill>
                <a:latin typeface="Calibri" pitchFamily="34" charset="0"/>
                <a:cs typeface="Arial" charset="0"/>
              </a:defRPr>
            </a:lvl9pPr>
          </a:lstStyle>
          <a:p>
            <a:pPr eaLnBrk="1" hangingPunct="1"/>
            <a:fld id="{E4DF48D0-4F83-437C-BDD1-C6E5F5F353CD}" type="slidenum">
              <a:rPr lang="en-GB" altLang="en-US" sz="1100">
                <a:solidFill>
                  <a:schemeClr val="bg1"/>
                </a:solidFill>
                <a:latin typeface="Arial" charset="0"/>
              </a:rPr>
              <a:pPr eaLnBrk="1" hangingPunct="1"/>
              <a:t>‹#›</a:t>
            </a:fld>
            <a:endParaRPr lang="en-GB" altLang="en-US" sz="1100" dirty="0">
              <a:solidFill>
                <a:schemeClr val="bg1"/>
              </a:solidFill>
              <a:latin typeface="Arial" charset="0"/>
            </a:endParaRPr>
          </a:p>
        </p:txBody>
      </p:sp>
      <p:pic>
        <p:nvPicPr>
          <p:cNvPr id="14" name="Picture 6" descr="3GPP_TM_RD.jpg"/>
          <p:cNvPicPr>
            <a:picLocks noChangeAspect="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10088563" y="373075"/>
            <a:ext cx="1493837" cy="869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 bg1="lt1" tx1="dk1" bg2="lt2" tx2="dk2" accent1="accent1" accent2="accent2" accent3="accent3" accent4="accent4" accent5="accent5" accent6="accent6" hlink="hlink" folHlink="folHlink"/>
  <p:sldLayoutIdLst>
    <p:sldLayoutId id="2147484555" r:id="rId1"/>
    <p:sldLayoutId id="2147484556" r:id="rId2"/>
    <p:sldLayoutId id="2147484557" r:id="rId3"/>
    <p:sldLayoutId id="2147484558" r:id="rId4"/>
    <p:sldLayoutId id="2147484559" r:id="rId5"/>
    <p:sldLayoutId id="2147484560" r:id="rId6"/>
    <p:sldLayoutId id="2147484561" r:id="rId7"/>
    <p:sldLayoutId id="2147484562" r:id="rId8"/>
    <p:sldLayoutId id="2147484563" r:id="rId9"/>
    <p:sldLayoutId id="2147484564" r:id="rId10"/>
    <p:sldLayoutId id="2147484565" r:id="rId11"/>
    <p:sldLayoutId id="2147484566" r:id="rId12"/>
    <p:sldLayoutId id="2147484567" r:id="rId13"/>
  </p:sldLayoutIdLst>
  <p:hf hdr="0" ftr="0" dt="0"/>
  <p:txStyles>
    <p:titleStyle>
      <a:lvl1pPr algn="ctr" rtl="0" eaLnBrk="0" fontAlgn="base" hangingPunct="0">
        <a:spcBef>
          <a:spcPct val="0"/>
        </a:spcBef>
        <a:spcAft>
          <a:spcPct val="0"/>
        </a:spcAft>
        <a:defRPr sz="3200">
          <a:solidFill>
            <a:srgbClr val="FF0000"/>
          </a:solidFill>
          <a:latin typeface="+mj-lt"/>
          <a:ea typeface="+mj-ea"/>
          <a:cs typeface="+mj-cs"/>
        </a:defRPr>
      </a:lvl1pPr>
      <a:lvl2pPr algn="ctr" rtl="0" eaLnBrk="0" fontAlgn="base" hangingPunct="0">
        <a:spcBef>
          <a:spcPct val="0"/>
        </a:spcBef>
        <a:spcAft>
          <a:spcPct val="0"/>
        </a:spcAft>
        <a:defRPr sz="3200">
          <a:solidFill>
            <a:srgbClr val="FF0000"/>
          </a:solidFill>
          <a:latin typeface="Calibri" pitchFamily="34" charset="0"/>
        </a:defRPr>
      </a:lvl2pPr>
      <a:lvl3pPr algn="ctr" rtl="0" eaLnBrk="0" fontAlgn="base" hangingPunct="0">
        <a:spcBef>
          <a:spcPct val="0"/>
        </a:spcBef>
        <a:spcAft>
          <a:spcPct val="0"/>
        </a:spcAft>
        <a:defRPr sz="3200">
          <a:solidFill>
            <a:srgbClr val="FF0000"/>
          </a:solidFill>
          <a:latin typeface="Calibri" pitchFamily="34" charset="0"/>
        </a:defRPr>
      </a:lvl3pPr>
      <a:lvl4pPr algn="ctr" rtl="0" eaLnBrk="0" fontAlgn="base" hangingPunct="0">
        <a:spcBef>
          <a:spcPct val="0"/>
        </a:spcBef>
        <a:spcAft>
          <a:spcPct val="0"/>
        </a:spcAft>
        <a:defRPr sz="3200">
          <a:solidFill>
            <a:srgbClr val="FF0000"/>
          </a:solidFill>
          <a:latin typeface="Calibri" pitchFamily="34" charset="0"/>
        </a:defRPr>
      </a:lvl4pPr>
      <a:lvl5pPr algn="ctr" rtl="0" eaLnBrk="0" fontAlgn="base" hangingPunct="0">
        <a:spcBef>
          <a:spcPct val="0"/>
        </a:spcBef>
        <a:spcAft>
          <a:spcPct val="0"/>
        </a:spcAft>
        <a:defRPr sz="3200">
          <a:solidFill>
            <a:srgbClr val="FF0000"/>
          </a:solidFill>
          <a:latin typeface="Calibri" pitchFamily="34" charset="0"/>
        </a:defRPr>
      </a:lvl5pPr>
      <a:lvl6pPr marL="457177" algn="ctr" rtl="0" eaLnBrk="0" fontAlgn="base" hangingPunct="0">
        <a:spcBef>
          <a:spcPct val="0"/>
        </a:spcBef>
        <a:spcAft>
          <a:spcPct val="0"/>
        </a:spcAft>
        <a:defRPr sz="3200">
          <a:solidFill>
            <a:srgbClr val="FF0000"/>
          </a:solidFill>
          <a:latin typeface="Calibri" pitchFamily="34" charset="0"/>
        </a:defRPr>
      </a:lvl6pPr>
      <a:lvl7pPr marL="914354" algn="ctr" rtl="0" eaLnBrk="0" fontAlgn="base" hangingPunct="0">
        <a:spcBef>
          <a:spcPct val="0"/>
        </a:spcBef>
        <a:spcAft>
          <a:spcPct val="0"/>
        </a:spcAft>
        <a:defRPr sz="3200">
          <a:solidFill>
            <a:srgbClr val="FF0000"/>
          </a:solidFill>
          <a:latin typeface="Calibri" pitchFamily="34" charset="0"/>
        </a:defRPr>
      </a:lvl7pPr>
      <a:lvl8pPr marL="1371531" algn="ctr" rtl="0" eaLnBrk="0" fontAlgn="base" hangingPunct="0">
        <a:spcBef>
          <a:spcPct val="0"/>
        </a:spcBef>
        <a:spcAft>
          <a:spcPct val="0"/>
        </a:spcAft>
        <a:defRPr sz="3200">
          <a:solidFill>
            <a:srgbClr val="FF0000"/>
          </a:solidFill>
          <a:latin typeface="Calibri" pitchFamily="34" charset="0"/>
        </a:defRPr>
      </a:lvl8pPr>
      <a:lvl9pPr marL="1828709" algn="ctr" rtl="0" eaLnBrk="0" fontAlgn="base" hangingPunct="0">
        <a:spcBef>
          <a:spcPct val="0"/>
        </a:spcBef>
        <a:spcAft>
          <a:spcPct val="0"/>
        </a:spcAft>
        <a:defRPr sz="3200">
          <a:solidFill>
            <a:srgbClr val="FF0000"/>
          </a:solidFill>
          <a:latin typeface="Calibri" pitchFamily="34" charset="0"/>
        </a:defRPr>
      </a:lvl9pPr>
    </p:titleStyle>
    <p:bodyStyle>
      <a:lvl1pPr marL="342882" indent="-342882" algn="l" rtl="0" eaLnBrk="0" fontAlgn="base" hangingPunct="0">
        <a:spcBef>
          <a:spcPct val="20000"/>
        </a:spcBef>
        <a:spcAft>
          <a:spcPct val="0"/>
        </a:spcAft>
        <a:buBlip>
          <a:blip r:embed="rId18"/>
        </a:buBlip>
        <a:defRPr sz="2800">
          <a:solidFill>
            <a:schemeClr val="tx1"/>
          </a:solidFill>
          <a:latin typeface="+mn-lt"/>
          <a:ea typeface="+mn-ea"/>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mn-lt"/>
        </a:defRPr>
      </a:lvl2pPr>
      <a:lvl3pPr marL="1142943" indent="-228589" algn="l" rtl="0" eaLnBrk="0" fontAlgn="base" hangingPunct="0">
        <a:spcBef>
          <a:spcPct val="20000"/>
        </a:spcBef>
        <a:spcAft>
          <a:spcPct val="0"/>
        </a:spcAft>
        <a:buFont typeface="Arial" charset="0"/>
        <a:buChar char="•"/>
        <a:defRPr sz="2000">
          <a:solidFill>
            <a:schemeClr val="tx1"/>
          </a:solidFill>
          <a:latin typeface="+mn-lt"/>
        </a:defRPr>
      </a:lvl3pPr>
      <a:lvl4pPr marL="1600121" indent="-228589" algn="l" rtl="0" eaLnBrk="0" fontAlgn="base" hangingPunct="0">
        <a:spcBef>
          <a:spcPct val="20000"/>
        </a:spcBef>
        <a:spcAft>
          <a:spcPct val="0"/>
        </a:spcAft>
        <a:buFont typeface="Arial" charset="0"/>
        <a:buChar char="–"/>
        <a:defRPr>
          <a:solidFill>
            <a:schemeClr val="tx1"/>
          </a:solidFill>
          <a:latin typeface="+mn-lt"/>
        </a:defRPr>
      </a:lvl4pPr>
      <a:lvl5pPr marL="2057298" indent="-228589" algn="l" rtl="0" eaLnBrk="0" fontAlgn="base" hangingPunct="0">
        <a:spcBef>
          <a:spcPct val="20000"/>
        </a:spcBef>
        <a:spcAft>
          <a:spcPct val="0"/>
        </a:spcAft>
        <a:buFont typeface="Arial" charset="0"/>
        <a:buChar char="»"/>
        <a:defRPr sz="1600">
          <a:solidFill>
            <a:schemeClr val="tx1"/>
          </a:solidFill>
          <a:latin typeface="+mn-lt"/>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p:bodyStyle>
    <p:otherStyle>
      <a:defPPr>
        <a:defRPr lang="fi-FI"/>
      </a:defPPr>
      <a:lvl1pPr marL="0" algn="l" defTabSz="914354" rtl="0" eaLnBrk="1" latinLnBrk="0" hangingPunct="1">
        <a:defRPr sz="1801" kern="1200">
          <a:solidFill>
            <a:schemeClr val="tx1"/>
          </a:solidFill>
          <a:latin typeface="+mn-lt"/>
          <a:ea typeface="+mn-ea"/>
          <a:cs typeface="+mn-cs"/>
        </a:defRPr>
      </a:lvl1pPr>
      <a:lvl2pPr marL="457177" algn="l" defTabSz="914354" rtl="0" eaLnBrk="1" latinLnBrk="0" hangingPunct="1">
        <a:defRPr sz="1801" kern="1200">
          <a:solidFill>
            <a:schemeClr val="tx1"/>
          </a:solidFill>
          <a:latin typeface="+mn-lt"/>
          <a:ea typeface="+mn-ea"/>
          <a:cs typeface="+mn-cs"/>
        </a:defRPr>
      </a:lvl2pPr>
      <a:lvl3pPr marL="914354" algn="l" defTabSz="914354" rtl="0" eaLnBrk="1" latinLnBrk="0" hangingPunct="1">
        <a:defRPr sz="1801" kern="1200">
          <a:solidFill>
            <a:schemeClr val="tx1"/>
          </a:solidFill>
          <a:latin typeface="+mn-lt"/>
          <a:ea typeface="+mn-ea"/>
          <a:cs typeface="+mn-cs"/>
        </a:defRPr>
      </a:lvl3pPr>
      <a:lvl4pPr marL="1371531" algn="l" defTabSz="914354" rtl="0" eaLnBrk="1" latinLnBrk="0" hangingPunct="1">
        <a:defRPr sz="1801" kern="1200">
          <a:solidFill>
            <a:schemeClr val="tx1"/>
          </a:solidFill>
          <a:latin typeface="+mn-lt"/>
          <a:ea typeface="+mn-ea"/>
          <a:cs typeface="+mn-cs"/>
        </a:defRPr>
      </a:lvl4pPr>
      <a:lvl5pPr marL="1828709" algn="l" defTabSz="914354" rtl="0" eaLnBrk="1" latinLnBrk="0" hangingPunct="1">
        <a:defRPr sz="1801" kern="1200">
          <a:solidFill>
            <a:schemeClr val="tx1"/>
          </a:solidFill>
          <a:latin typeface="+mn-lt"/>
          <a:ea typeface="+mn-ea"/>
          <a:cs typeface="+mn-cs"/>
        </a:defRPr>
      </a:lvl5pPr>
      <a:lvl6pPr marL="2285886" algn="l" defTabSz="914354" rtl="0" eaLnBrk="1" latinLnBrk="0" hangingPunct="1">
        <a:defRPr sz="1801" kern="1200">
          <a:solidFill>
            <a:schemeClr val="tx1"/>
          </a:solidFill>
          <a:latin typeface="+mn-lt"/>
          <a:ea typeface="+mn-ea"/>
          <a:cs typeface="+mn-cs"/>
        </a:defRPr>
      </a:lvl6pPr>
      <a:lvl7pPr marL="2743063" algn="l" defTabSz="914354" rtl="0" eaLnBrk="1" latinLnBrk="0" hangingPunct="1">
        <a:defRPr sz="1801" kern="1200">
          <a:solidFill>
            <a:schemeClr val="tx1"/>
          </a:solidFill>
          <a:latin typeface="+mn-lt"/>
          <a:ea typeface="+mn-ea"/>
          <a:cs typeface="+mn-cs"/>
        </a:defRPr>
      </a:lvl7pPr>
      <a:lvl8pPr marL="3200240" algn="l" defTabSz="914354" rtl="0" eaLnBrk="1" latinLnBrk="0" hangingPunct="1">
        <a:defRPr sz="1801" kern="1200">
          <a:solidFill>
            <a:schemeClr val="tx1"/>
          </a:solidFill>
          <a:latin typeface="+mn-lt"/>
          <a:ea typeface="+mn-ea"/>
          <a:cs typeface="+mn-cs"/>
        </a:defRPr>
      </a:lvl8pPr>
      <a:lvl9pPr marL="3657417" algn="l" defTabSz="914354" rtl="0" eaLnBrk="1" latinLnBrk="0" hangingPunct="1">
        <a:defRPr sz="180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www.3gpp.org/news-events/elections"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hyperlink" Target="https://help.3gpp.org/index.php?title=3GPP_voting_tool" TargetMode="Externa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D30B7C3F-3D32-4F2D-8FDD-60718C51D42B}"/>
              </a:ext>
            </a:extLst>
          </p:cNvPr>
          <p:cNvSpPr>
            <a:spLocks noGrp="1"/>
          </p:cNvSpPr>
          <p:nvPr>
            <p:ph type="ctrTitle"/>
          </p:nvPr>
        </p:nvSpPr>
        <p:spPr/>
        <p:txBody>
          <a:bodyPr/>
          <a:lstStyle/>
          <a:p>
            <a:r>
              <a:rPr lang="en-US" b="1" dirty="0">
                <a:latin typeface="微软雅黑" panose="020B0503020204020204" pitchFamily="34" charset="-122"/>
                <a:ea typeface="微软雅黑" panose="020B0503020204020204" pitchFamily="34" charset="-122"/>
              </a:rPr>
              <a:t>RAN4#108 meeting schedule</a:t>
            </a:r>
          </a:p>
        </p:txBody>
      </p:sp>
      <p:sp>
        <p:nvSpPr>
          <p:cNvPr id="5" name="Subtitle 4">
            <a:extLst>
              <a:ext uri="{FF2B5EF4-FFF2-40B4-BE49-F238E27FC236}">
                <a16:creationId xmlns:a16="http://schemas.microsoft.com/office/drawing/2014/main" xmlns="" id="{EBB0B9E5-9838-4AA8-B169-89A3469C2EB4}"/>
              </a:ext>
            </a:extLst>
          </p:cNvPr>
          <p:cNvSpPr>
            <a:spLocks noGrp="1"/>
          </p:cNvSpPr>
          <p:nvPr>
            <p:ph type="subTitle" idx="1"/>
          </p:nvPr>
        </p:nvSpPr>
        <p:spPr>
          <a:xfrm>
            <a:off x="1068224" y="4717686"/>
            <a:ext cx="9998580" cy="1036178"/>
          </a:xfrm>
        </p:spPr>
        <p:txBody>
          <a:bodyPr/>
          <a:lstStyle/>
          <a:p>
            <a:r>
              <a:rPr lang="en-US" dirty="0">
                <a:latin typeface="+mj-ea"/>
                <a:ea typeface="+mj-ea"/>
              </a:rPr>
              <a:t>RAN4 Chair: </a:t>
            </a:r>
            <a:r>
              <a:rPr lang="en-US" dirty="0"/>
              <a:t>Xizeng</a:t>
            </a:r>
            <a:r>
              <a:rPr lang="en-US" dirty="0">
                <a:latin typeface="+mj-ea"/>
                <a:ea typeface="+mj-ea"/>
              </a:rPr>
              <a:t> Dai</a:t>
            </a:r>
          </a:p>
          <a:p>
            <a:r>
              <a:rPr lang="en-US" dirty="0">
                <a:latin typeface="+mj-ea"/>
                <a:ea typeface="+mj-ea"/>
              </a:rPr>
              <a:t>Vice Chair: Haijie Qiu, </a:t>
            </a:r>
            <a:r>
              <a:rPr lang="en-US" dirty="0"/>
              <a:t>Andrey </a:t>
            </a:r>
            <a:r>
              <a:rPr lang="en-US" altLang="zh-CN" dirty="0"/>
              <a:t>Chervyakov</a:t>
            </a:r>
            <a:r>
              <a:rPr lang="en-US" dirty="0"/>
              <a:t> </a:t>
            </a:r>
            <a:endParaRPr lang="en-US" dirty="0">
              <a:latin typeface="+mj-ea"/>
              <a:ea typeface="+mj-ea"/>
            </a:endParaRPr>
          </a:p>
        </p:txBody>
      </p:sp>
      <p:sp>
        <p:nvSpPr>
          <p:cNvPr id="6" name="TextBox 1">
            <a:extLst>
              <a:ext uri="{FF2B5EF4-FFF2-40B4-BE49-F238E27FC236}">
                <a16:creationId xmlns:a16="http://schemas.microsoft.com/office/drawing/2014/main" xmlns="" id="{E4CE5DCD-72B3-468A-A585-E6721DD18679}"/>
              </a:ext>
            </a:extLst>
          </p:cNvPr>
          <p:cNvSpPr txBox="1"/>
          <p:nvPr/>
        </p:nvSpPr>
        <p:spPr>
          <a:xfrm>
            <a:off x="236841" y="274551"/>
            <a:ext cx="5830673" cy="738664"/>
          </a:xfrm>
          <a:prstGeom prst="rect">
            <a:avLst/>
          </a:prstGeom>
          <a:noFill/>
        </p:spPr>
        <p:txBody>
          <a:bodyPr wrap="square" rtlCol="0">
            <a:spAutoFit/>
          </a:bodyPr>
          <a:lstStyle/>
          <a:p>
            <a:r>
              <a:rPr lang="en-US" sz="1400" b="1" dirty="0">
                <a:latin typeface="微软雅黑" panose="020B0503020204020204" pitchFamily="34" charset="-122"/>
                <a:ea typeface="微软雅黑" panose="020B0503020204020204" pitchFamily="34" charset="-122"/>
              </a:rPr>
              <a:t>3GPP TSG-RAN WG4 Meeting #108	</a:t>
            </a:r>
            <a:endParaRPr lang="en-US" sz="1400" dirty="0">
              <a:latin typeface="微软雅黑" panose="020B0503020204020204" pitchFamily="34" charset="-122"/>
              <a:ea typeface="微软雅黑" panose="020B0503020204020204" pitchFamily="34" charset="-122"/>
            </a:endParaRPr>
          </a:p>
          <a:p>
            <a:r>
              <a:rPr lang="fr-FR" sz="1400" b="1" dirty="0">
                <a:latin typeface="微软雅黑" panose="020B0503020204020204" pitchFamily="34" charset="-122"/>
                <a:ea typeface="微软雅黑" panose="020B0503020204020204" pitchFamily="34" charset="-122"/>
              </a:rPr>
              <a:t>Toulouse, France, August 21 – August 25, 2023</a:t>
            </a:r>
            <a:endParaRPr lang="en-US" sz="1400" b="1" dirty="0">
              <a:latin typeface="微软雅黑" panose="020B0503020204020204" pitchFamily="34" charset="-122"/>
              <a:ea typeface="微软雅黑" panose="020B0503020204020204" pitchFamily="34" charset="-122"/>
            </a:endParaRPr>
          </a:p>
          <a:p>
            <a:r>
              <a:rPr lang="en-US" sz="1400" b="1" dirty="0">
                <a:latin typeface="微软雅黑" panose="020B0503020204020204" pitchFamily="34" charset="-122"/>
                <a:ea typeface="微软雅黑" panose="020B0503020204020204" pitchFamily="34" charset="-122"/>
              </a:rPr>
              <a:t>Agenda Item: 2</a:t>
            </a:r>
            <a:endParaRPr lang="en-US" sz="1400" dirty="0">
              <a:latin typeface="微软雅黑" panose="020B0503020204020204" pitchFamily="34" charset="-122"/>
              <a:ea typeface="微软雅黑" panose="020B0503020204020204" pitchFamily="34" charset="-122"/>
            </a:endParaRPr>
          </a:p>
        </p:txBody>
      </p:sp>
    </p:spTree>
    <p:extLst>
      <p:ext uri="{BB962C8B-B14F-4D97-AF65-F5344CB8AC3E}">
        <p14:creationId xmlns:p14="http://schemas.microsoft.com/office/powerpoint/2010/main" val="77519700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图片 3"/>
          <p:cNvPicPr>
            <a:picLocks noChangeAspect="1"/>
          </p:cNvPicPr>
          <p:nvPr/>
        </p:nvPicPr>
        <p:blipFill>
          <a:blip r:embed="rId2"/>
          <a:stretch>
            <a:fillRect/>
          </a:stretch>
        </p:blipFill>
        <p:spPr>
          <a:xfrm>
            <a:off x="6094382" y="2502709"/>
            <a:ext cx="6022101" cy="2865403"/>
          </a:xfrm>
          <a:prstGeom prst="rect">
            <a:avLst/>
          </a:prstGeom>
        </p:spPr>
      </p:pic>
      <p:pic>
        <p:nvPicPr>
          <p:cNvPr id="5" name="图片 4"/>
          <p:cNvPicPr>
            <a:picLocks noChangeAspect="1"/>
          </p:cNvPicPr>
          <p:nvPr/>
        </p:nvPicPr>
        <p:blipFill>
          <a:blip r:embed="rId3"/>
          <a:stretch>
            <a:fillRect/>
          </a:stretch>
        </p:blipFill>
        <p:spPr>
          <a:xfrm>
            <a:off x="401652" y="2502709"/>
            <a:ext cx="5452217" cy="3906667"/>
          </a:xfrm>
          <a:prstGeom prst="rect">
            <a:avLst/>
          </a:prstGeom>
        </p:spPr>
      </p:pic>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4905286" cy="1726253"/>
          </a:xfrm>
        </p:spPr>
        <p:txBody>
          <a:bodyPr/>
          <a:lstStyle/>
          <a:p>
            <a:pPr marL="342882" lvl="2" indent="-342882">
              <a:spcBef>
                <a:spcPts val="0"/>
              </a:spcBef>
              <a:spcAft>
                <a:spcPts val="600"/>
              </a:spcAft>
              <a:buBlip>
                <a:blip r:embed="rId4"/>
              </a:buBlip>
            </a:pPr>
            <a:r>
              <a:rPr lang="en-US" altLang="zh-CN" sz="1400" dirty="0">
                <a:cs typeface="+mn-cs"/>
              </a:rPr>
              <a:t>RAN4 meeting rooms: @ MEETE</a:t>
            </a:r>
          </a:p>
          <a:p>
            <a:pPr lvl="1">
              <a:spcBef>
                <a:spcPts val="0"/>
              </a:spcBef>
              <a:spcAft>
                <a:spcPts val="600"/>
              </a:spcAft>
            </a:pPr>
            <a:r>
              <a:rPr lang="en-GB" altLang="zh-CN" sz="1200" dirty="0"/>
              <a:t>Main </a:t>
            </a:r>
            <a:r>
              <a:rPr lang="en-GB" altLang="zh-CN" sz="1200" dirty="0" err="1"/>
              <a:t>Sessi</a:t>
            </a:r>
            <a:r>
              <a:rPr lang="en-US" altLang="zh-CN" sz="1200" dirty="0"/>
              <a:t>on: Room 7-8-9 (350) on 1</a:t>
            </a:r>
            <a:r>
              <a:rPr lang="en-US" altLang="zh-CN" sz="1200" baseline="30000" dirty="0"/>
              <a:t>st</a:t>
            </a:r>
            <a:r>
              <a:rPr lang="en-US" altLang="zh-CN" sz="1200" dirty="0"/>
              <a:t> Floor</a:t>
            </a:r>
            <a:endParaRPr lang="en-GB" altLang="zh-CN" sz="1200" dirty="0"/>
          </a:p>
          <a:p>
            <a:pPr lvl="1">
              <a:spcBef>
                <a:spcPts val="0"/>
              </a:spcBef>
              <a:spcAft>
                <a:spcPts val="600"/>
              </a:spcAft>
            </a:pPr>
            <a:r>
              <a:rPr lang="en-GB" altLang="zh-CN" sz="1200" dirty="0"/>
              <a:t>RRM Session: </a:t>
            </a:r>
            <a:r>
              <a:rPr lang="en-US" altLang="zh-CN" sz="1200" dirty="0"/>
              <a:t>Room 4B (150) on the Ground Floor</a:t>
            </a:r>
            <a:endParaRPr lang="en-GB" altLang="zh-CN" sz="1200" dirty="0"/>
          </a:p>
          <a:p>
            <a:pPr lvl="1">
              <a:spcBef>
                <a:spcPts val="0"/>
              </a:spcBef>
              <a:spcAft>
                <a:spcPts val="600"/>
              </a:spcAft>
            </a:pPr>
            <a:r>
              <a:rPr lang="en-US" altLang="zh-CN" sz="1200" dirty="0" err="1"/>
              <a:t>BSRF_Demod_test</a:t>
            </a:r>
            <a:r>
              <a:rPr lang="en-US" altLang="zh-CN" sz="1200" dirty="0"/>
              <a:t>: Room 3 (80) on the 1</a:t>
            </a:r>
            <a:r>
              <a:rPr lang="en-US" altLang="zh-CN" sz="1200" baseline="30000" dirty="0"/>
              <a:t>st</a:t>
            </a:r>
            <a:r>
              <a:rPr lang="en-US" altLang="zh-CN" sz="1200" dirty="0"/>
              <a:t> Floor</a:t>
            </a:r>
            <a:endParaRPr lang="en-GB" altLang="zh-CN" sz="1200" dirty="0">
              <a:solidFill>
                <a:srgbClr val="000000"/>
              </a:solidFill>
              <a:latin typeface="Arial" panose="020B0604020202020204" pitchFamily="34" charset="0"/>
            </a:endParaRP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latin typeface="微软雅黑" panose="020B0503020204020204" pitchFamily="34" charset="-122"/>
                <a:ea typeface="微软雅黑" panose="020B0503020204020204" pitchFamily="34" charset="-122"/>
              </a:rPr>
              <a:t>Meeting rooms</a:t>
            </a:r>
            <a:r>
              <a:rPr lang="en-US" b="1" dirty="0">
                <a:latin typeface="微软雅黑" panose="020B0503020204020204" pitchFamily="34" charset="-122"/>
                <a:ea typeface="微软雅黑" panose="020B0503020204020204" pitchFamily="34" charset="-122"/>
              </a:rPr>
              <a:t> </a:t>
            </a:r>
            <a:endParaRPr lang="ru-RU" b="1" dirty="0">
              <a:latin typeface="微软雅黑" panose="020B0503020204020204" pitchFamily="34" charset="-122"/>
              <a:ea typeface="微软雅黑" panose="020B0503020204020204" pitchFamily="34" charset="-122"/>
            </a:endParaRPr>
          </a:p>
        </p:txBody>
      </p:sp>
      <p:sp>
        <p:nvSpPr>
          <p:cNvPr id="2" name="椭圆 1"/>
          <p:cNvSpPr/>
          <p:nvPr/>
        </p:nvSpPr>
        <p:spPr bwMode="auto">
          <a:xfrm>
            <a:off x="2478421" y="3060682"/>
            <a:ext cx="1375731" cy="1263489"/>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0" name="Content Placeholder 2">
            <a:extLst>
              <a:ext uri="{FF2B5EF4-FFF2-40B4-BE49-F238E27FC236}">
                <a16:creationId xmlns:a16="http://schemas.microsoft.com/office/drawing/2014/main" xmlns="" id="{B1BE6906-4FA3-42DA-8E86-BA4DD12F41A6}"/>
              </a:ext>
            </a:extLst>
          </p:cNvPr>
          <p:cNvSpPr txBox="1">
            <a:spLocks/>
          </p:cNvSpPr>
          <p:nvPr/>
        </p:nvSpPr>
        <p:spPr bwMode="auto">
          <a:xfrm>
            <a:off x="6161456" y="1273321"/>
            <a:ext cx="4905286" cy="1726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lvl1pPr marL="342882" indent="-342882" algn="l" rtl="0" eaLnBrk="0" fontAlgn="base" hangingPunct="0">
              <a:spcBef>
                <a:spcPct val="20000"/>
              </a:spcBef>
              <a:spcAft>
                <a:spcPct val="0"/>
              </a:spcAft>
              <a:buBlip>
                <a:blip r:embed="rId4"/>
              </a:buBlip>
              <a:defRPr sz="2800">
                <a:solidFill>
                  <a:schemeClr val="tx1"/>
                </a:solidFill>
                <a:latin typeface="微软雅黑" panose="020B0503020204020204" pitchFamily="34" charset="-122"/>
                <a:ea typeface="微软雅黑" panose="020B0503020204020204" pitchFamily="34" charset="-122"/>
                <a:cs typeface="+mn-cs"/>
              </a:defRPr>
            </a:lvl1pPr>
            <a:lvl2pPr marL="742913" indent="-285737" algn="l" rtl="0" eaLnBrk="0" fontAlgn="base" hangingPunct="0">
              <a:spcBef>
                <a:spcPct val="20000"/>
              </a:spcBef>
              <a:spcAft>
                <a:spcPct val="0"/>
              </a:spcAft>
              <a:buClr>
                <a:srgbClr val="C00000"/>
              </a:buClr>
              <a:buFont typeface="Arial" charset="0"/>
              <a:buChar char="•"/>
              <a:defRPr sz="2400">
                <a:solidFill>
                  <a:schemeClr val="tx1"/>
                </a:solidFill>
                <a:latin typeface="微软雅黑" panose="020B0503020204020204" pitchFamily="34" charset="-122"/>
                <a:ea typeface="微软雅黑" panose="020B0503020204020204" pitchFamily="34" charset="-122"/>
              </a:defRPr>
            </a:lvl2pPr>
            <a:lvl3pPr marL="1142943"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3pPr>
            <a:lvl4pPr marL="1600121"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4pPr>
            <a:lvl5pPr marL="2057298" indent="-228589" algn="l" rtl="0" eaLnBrk="0" fontAlgn="base" hangingPunct="0">
              <a:spcBef>
                <a:spcPct val="20000"/>
              </a:spcBef>
              <a:spcAft>
                <a:spcPct val="0"/>
              </a:spcAft>
              <a:buFont typeface="Arial" charset="0"/>
              <a:buChar char="»"/>
              <a:defRPr sz="2000">
                <a:solidFill>
                  <a:schemeClr val="tx1"/>
                </a:solidFill>
                <a:latin typeface="微软雅黑" panose="020B0503020204020204" pitchFamily="34" charset="-122"/>
                <a:ea typeface="微软雅黑" panose="020B0503020204020204" pitchFamily="34" charset="-122"/>
              </a:defRPr>
            </a:lvl5pPr>
            <a:lvl6pPr marL="2514476" indent="-228589" algn="l" rtl="0" eaLnBrk="0" fontAlgn="base" hangingPunct="0">
              <a:spcBef>
                <a:spcPct val="20000"/>
              </a:spcBef>
              <a:spcAft>
                <a:spcPct val="0"/>
              </a:spcAft>
              <a:buFont typeface="Arial" pitchFamily="34" charset="0"/>
              <a:buChar char="»"/>
              <a:defRPr sz="1600">
                <a:solidFill>
                  <a:schemeClr val="tx1"/>
                </a:solidFill>
                <a:latin typeface="+mn-lt"/>
              </a:defRPr>
            </a:lvl6pPr>
            <a:lvl7pPr marL="2971652" indent="-228589" algn="l" rtl="0" eaLnBrk="0" fontAlgn="base" hangingPunct="0">
              <a:spcBef>
                <a:spcPct val="20000"/>
              </a:spcBef>
              <a:spcAft>
                <a:spcPct val="0"/>
              </a:spcAft>
              <a:buFont typeface="Arial" pitchFamily="34" charset="0"/>
              <a:buChar char="»"/>
              <a:defRPr sz="1600">
                <a:solidFill>
                  <a:schemeClr val="tx1"/>
                </a:solidFill>
                <a:latin typeface="+mn-lt"/>
              </a:defRPr>
            </a:lvl7pPr>
            <a:lvl8pPr marL="3428829" indent="-228589" algn="l" rtl="0" eaLnBrk="0" fontAlgn="base" hangingPunct="0">
              <a:spcBef>
                <a:spcPct val="20000"/>
              </a:spcBef>
              <a:spcAft>
                <a:spcPct val="0"/>
              </a:spcAft>
              <a:buFont typeface="Arial" pitchFamily="34" charset="0"/>
              <a:buChar char="»"/>
              <a:defRPr sz="1600">
                <a:solidFill>
                  <a:schemeClr val="tx1"/>
                </a:solidFill>
                <a:latin typeface="+mn-lt"/>
              </a:defRPr>
            </a:lvl8pPr>
            <a:lvl9pPr marL="3886007" indent="-228589" algn="l" rtl="0" eaLnBrk="0" fontAlgn="base" hangingPunct="0">
              <a:spcBef>
                <a:spcPct val="20000"/>
              </a:spcBef>
              <a:spcAft>
                <a:spcPct val="0"/>
              </a:spcAft>
              <a:buFont typeface="Arial" pitchFamily="34" charset="0"/>
              <a:buChar char="»"/>
              <a:defRPr sz="1600">
                <a:solidFill>
                  <a:schemeClr val="tx1"/>
                </a:solidFill>
                <a:latin typeface="+mn-lt"/>
              </a:defRPr>
            </a:lvl9pPr>
          </a:lstStyle>
          <a:p>
            <a:pPr marL="342882" lvl="2" indent="-342882">
              <a:spcBef>
                <a:spcPts val="0"/>
              </a:spcBef>
              <a:spcAft>
                <a:spcPts val="600"/>
              </a:spcAft>
              <a:buFont typeface="Arial" charset="0"/>
              <a:buBlip>
                <a:blip r:embed="rId4"/>
              </a:buBlip>
            </a:pPr>
            <a:r>
              <a:rPr lang="en-US" altLang="zh-CN" sz="1400" kern="0" dirty="0">
                <a:cs typeface="+mn-cs"/>
              </a:rPr>
              <a:t>RAN4 ad hoc meeting room: @ MEETE</a:t>
            </a:r>
          </a:p>
          <a:p>
            <a:pPr lvl="1">
              <a:spcBef>
                <a:spcPts val="0"/>
              </a:spcBef>
              <a:spcAft>
                <a:spcPts val="600"/>
              </a:spcAft>
            </a:pPr>
            <a:r>
              <a:rPr lang="en-GB" altLang="zh-CN" sz="1200" kern="0" dirty="0">
                <a:solidFill>
                  <a:srgbClr val="000000"/>
                </a:solidFill>
                <a:latin typeface="Arial" panose="020B0604020202020204" pitchFamily="34" charset="0"/>
              </a:rPr>
              <a:t>Ad hoc room: RAN4 offline session (50) on the 1</a:t>
            </a:r>
            <a:r>
              <a:rPr lang="en-GB" altLang="zh-CN" sz="1200" kern="0" baseline="30000" dirty="0">
                <a:solidFill>
                  <a:srgbClr val="000000"/>
                </a:solidFill>
                <a:latin typeface="Arial" panose="020B0604020202020204" pitchFamily="34" charset="0"/>
              </a:rPr>
              <a:t>st</a:t>
            </a:r>
            <a:r>
              <a:rPr lang="en-GB" altLang="zh-CN" sz="1200" kern="0" dirty="0">
                <a:solidFill>
                  <a:srgbClr val="000000"/>
                </a:solidFill>
                <a:latin typeface="Arial" panose="020B0604020202020204" pitchFamily="34" charset="0"/>
              </a:rPr>
              <a:t> floor</a:t>
            </a:r>
            <a:endParaRPr lang="en-US" altLang="zh-CN" sz="1200" kern="0" dirty="0"/>
          </a:p>
          <a:p>
            <a:pPr marL="0" indent="0">
              <a:spcBef>
                <a:spcPts val="0"/>
              </a:spcBef>
              <a:spcAft>
                <a:spcPts val="600"/>
              </a:spcAft>
              <a:buFontTx/>
              <a:buNone/>
            </a:pPr>
            <a:endParaRPr lang="en-US" altLang="zh-CN" sz="1600" kern="0" dirty="0"/>
          </a:p>
        </p:txBody>
      </p:sp>
      <p:sp>
        <p:nvSpPr>
          <p:cNvPr id="12" name="椭圆 11"/>
          <p:cNvSpPr/>
          <p:nvPr/>
        </p:nvSpPr>
        <p:spPr bwMode="auto">
          <a:xfrm>
            <a:off x="9291414" y="3482341"/>
            <a:ext cx="1375731" cy="1923724"/>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4" name="椭圆 13"/>
          <p:cNvSpPr/>
          <p:nvPr/>
        </p:nvSpPr>
        <p:spPr bwMode="auto">
          <a:xfrm>
            <a:off x="7498081" y="3482341"/>
            <a:ext cx="731520" cy="1885771"/>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3" name="TextBox 6">
            <a:extLst>
              <a:ext uri="{FF2B5EF4-FFF2-40B4-BE49-F238E27FC236}">
                <a16:creationId xmlns:a16="http://schemas.microsoft.com/office/drawing/2014/main" xmlns="" id="{7A7DECDA-0D52-4175-869B-DA423C8BD8D9}"/>
              </a:ext>
            </a:extLst>
          </p:cNvPr>
          <p:cNvSpPr txBox="1"/>
          <p:nvPr/>
        </p:nvSpPr>
        <p:spPr>
          <a:xfrm>
            <a:off x="3265865" y="4324171"/>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RRM Session</a:t>
            </a:r>
            <a:endParaRPr lang="en-GB" sz="1400" b="1" dirty="0">
              <a:solidFill>
                <a:schemeClr val="bg1"/>
              </a:solidFill>
              <a:latin typeface="+mj-ea"/>
              <a:ea typeface="+mj-ea"/>
            </a:endParaRPr>
          </a:p>
        </p:txBody>
      </p:sp>
      <p:sp>
        <p:nvSpPr>
          <p:cNvPr id="15" name="TextBox 6">
            <a:extLst>
              <a:ext uri="{FF2B5EF4-FFF2-40B4-BE49-F238E27FC236}">
                <a16:creationId xmlns:a16="http://schemas.microsoft.com/office/drawing/2014/main" xmlns="" id="{7A7DECDA-0D52-4175-869B-DA423C8BD8D9}"/>
              </a:ext>
            </a:extLst>
          </p:cNvPr>
          <p:cNvSpPr txBox="1"/>
          <p:nvPr/>
        </p:nvSpPr>
        <p:spPr>
          <a:xfrm>
            <a:off x="9401470" y="5550774"/>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Main Session</a:t>
            </a:r>
            <a:endParaRPr lang="en-GB" sz="1400" b="1" dirty="0">
              <a:solidFill>
                <a:schemeClr val="bg1"/>
              </a:solidFill>
              <a:latin typeface="+mj-ea"/>
              <a:ea typeface="+mj-ea"/>
            </a:endParaRPr>
          </a:p>
        </p:txBody>
      </p:sp>
      <p:sp>
        <p:nvSpPr>
          <p:cNvPr id="16" name="TextBox 6">
            <a:extLst>
              <a:ext uri="{FF2B5EF4-FFF2-40B4-BE49-F238E27FC236}">
                <a16:creationId xmlns:a16="http://schemas.microsoft.com/office/drawing/2014/main" xmlns="" id="{7A7DECDA-0D52-4175-869B-DA423C8BD8D9}"/>
              </a:ext>
            </a:extLst>
          </p:cNvPr>
          <p:cNvSpPr txBox="1"/>
          <p:nvPr/>
        </p:nvSpPr>
        <p:spPr>
          <a:xfrm>
            <a:off x="7338464" y="5550774"/>
            <a:ext cx="1596692" cy="523220"/>
          </a:xfrm>
          <a:prstGeom prst="rect">
            <a:avLst/>
          </a:prstGeom>
          <a:solidFill>
            <a:srgbClr val="C00000"/>
          </a:solidFill>
        </p:spPr>
        <p:txBody>
          <a:bodyPr wrap="square" rtlCol="0">
            <a:spAutoFit/>
          </a:bodyPr>
          <a:lstStyle/>
          <a:p>
            <a:r>
              <a:rPr lang="en-US" sz="1400" b="1" dirty="0" err="1">
                <a:solidFill>
                  <a:schemeClr val="bg1"/>
                </a:solidFill>
                <a:latin typeface="+mj-ea"/>
                <a:ea typeface="+mj-ea"/>
              </a:rPr>
              <a:t>BSRF_Demod_Test</a:t>
            </a:r>
            <a:r>
              <a:rPr lang="en-US" sz="1400" b="1" dirty="0">
                <a:solidFill>
                  <a:schemeClr val="bg1"/>
                </a:solidFill>
                <a:latin typeface="+mj-ea"/>
                <a:ea typeface="+mj-ea"/>
              </a:rPr>
              <a:t> Session</a:t>
            </a:r>
            <a:endParaRPr lang="en-GB" sz="1400" b="1" dirty="0">
              <a:solidFill>
                <a:schemeClr val="bg1"/>
              </a:solidFill>
              <a:latin typeface="+mj-ea"/>
              <a:ea typeface="+mj-ea"/>
            </a:endParaRPr>
          </a:p>
        </p:txBody>
      </p:sp>
      <p:sp>
        <p:nvSpPr>
          <p:cNvPr id="17" name="椭圆 16"/>
          <p:cNvSpPr/>
          <p:nvPr/>
        </p:nvSpPr>
        <p:spPr bwMode="auto">
          <a:xfrm>
            <a:off x="6035128" y="2600823"/>
            <a:ext cx="1025009" cy="980165"/>
          </a:xfrm>
          <a:prstGeom prst="ellipse">
            <a:avLst/>
          </a:prstGeom>
          <a:noFill/>
          <a:ln w="57150" cap="flat" cmpd="sng" algn="ctr">
            <a:solidFill>
              <a:srgbClr val="0000FF"/>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4"/>
              </a:buBlip>
              <a:tabLst/>
            </a:pPr>
            <a:endParaRPr kumimoji="0" lang="zh-CN" altLang="en-US" sz="2400" b="0" i="0" u="none" strike="noStrike" cap="none" normalizeH="0" baseline="0">
              <a:ln>
                <a:noFill/>
              </a:ln>
              <a:solidFill>
                <a:schemeClr val="tx1"/>
              </a:solidFill>
              <a:effectLst/>
              <a:latin typeface="Calibri" pitchFamily="34" charset="0"/>
            </a:endParaRPr>
          </a:p>
        </p:txBody>
      </p:sp>
      <p:sp>
        <p:nvSpPr>
          <p:cNvPr id="18" name="TextBox 6">
            <a:extLst>
              <a:ext uri="{FF2B5EF4-FFF2-40B4-BE49-F238E27FC236}">
                <a16:creationId xmlns:a16="http://schemas.microsoft.com/office/drawing/2014/main" xmlns="" id="{7A7DECDA-0D52-4175-869B-DA423C8BD8D9}"/>
              </a:ext>
            </a:extLst>
          </p:cNvPr>
          <p:cNvSpPr txBox="1"/>
          <p:nvPr/>
        </p:nvSpPr>
        <p:spPr>
          <a:xfrm>
            <a:off x="5695005" y="3660623"/>
            <a:ext cx="1596692" cy="307777"/>
          </a:xfrm>
          <a:prstGeom prst="rect">
            <a:avLst/>
          </a:prstGeom>
          <a:solidFill>
            <a:srgbClr val="C00000"/>
          </a:solidFill>
        </p:spPr>
        <p:txBody>
          <a:bodyPr wrap="square" rtlCol="0">
            <a:spAutoFit/>
          </a:bodyPr>
          <a:lstStyle/>
          <a:p>
            <a:r>
              <a:rPr lang="en-US" sz="1400" b="1" dirty="0">
                <a:solidFill>
                  <a:schemeClr val="bg1"/>
                </a:solidFill>
                <a:latin typeface="+mj-ea"/>
                <a:ea typeface="+mj-ea"/>
              </a:rPr>
              <a:t>Ad hoc room</a:t>
            </a:r>
            <a:endParaRPr lang="en-GB" sz="1400" b="1" dirty="0">
              <a:solidFill>
                <a:schemeClr val="bg1"/>
              </a:solidFill>
              <a:latin typeface="+mj-ea"/>
              <a:ea typeface="+mj-ea"/>
            </a:endParaRPr>
          </a:p>
        </p:txBody>
      </p:sp>
    </p:spTree>
    <p:extLst>
      <p:ext uri="{BB962C8B-B14F-4D97-AF65-F5344CB8AC3E}">
        <p14:creationId xmlns:p14="http://schemas.microsoft.com/office/powerpoint/2010/main" val="38763189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Monday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3929946739"/>
              </p:ext>
            </p:extLst>
          </p:nvPr>
        </p:nvGraphicFramePr>
        <p:xfrm>
          <a:off x="285750" y="1273321"/>
          <a:ext cx="11670462" cy="4754880"/>
        </p:xfrm>
        <a:graphic>
          <a:graphicData uri="http://schemas.openxmlformats.org/drawingml/2006/table">
            <a:tbl>
              <a:tblPr/>
              <a:tblGrid>
                <a:gridCol w="781050">
                  <a:extLst>
                    <a:ext uri="{9D8B030D-6E8A-4147-A177-3AD203B41FA5}">
                      <a16:colId xmlns:a16="http://schemas.microsoft.com/office/drawing/2014/main" xmlns="" val="20000"/>
                    </a:ext>
                  </a:extLst>
                </a:gridCol>
                <a:gridCol w="277200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0">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516807">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9:00-9:20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 Opening of the meeting </a:t>
                      </a:r>
                      <a:endPar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 Approval of the agenda</a:t>
                      </a:r>
                    </a:p>
                    <a:p>
                      <a:pPr marL="0" marR="0" lvl="0" indent="0" algn="l" defTabSz="914400" rtl="0" eaLnBrk="1" fontAlgn="t" latinLnBrk="0" hangingPunct="1">
                        <a:lnSpc>
                          <a:spcPct val="100000"/>
                        </a:lnSpc>
                        <a:spcBef>
                          <a:spcPct val="0"/>
                        </a:spcBef>
                        <a:spcAft>
                          <a:spcPct val="0"/>
                        </a:spcAft>
                        <a:buClrTx/>
                        <a:buSzTx/>
                        <a:buFontTx/>
                        <a:buNone/>
                        <a:tabLst/>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3. Letters / reports from other groups / meetings</a:t>
                      </a:r>
                    </a:p>
                    <a:p>
                      <a:pPr marL="0" marR="0" lvl="0" indent="0" algn="l" defTabSz="914400" rtl="0" eaLnBrk="1" fontAlgn="t" latinLnBrk="0" hangingPunct="1">
                        <a:lnSpc>
                          <a:spcPct val="100000"/>
                        </a:lnSpc>
                        <a:spcBef>
                          <a:spcPct val="0"/>
                        </a:spcBef>
                        <a:spcAft>
                          <a:spcPct val="0"/>
                        </a:spcAft>
                        <a:buClrTx/>
                        <a:buSzTx/>
                        <a:buFontTx/>
                        <a:buNone/>
                        <a:tabLst/>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AI 13 R4-2311288</a:t>
                      </a:r>
                      <a:endParaRPr kumimoji="0" lang="en-GB"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hMerge="1">
                  <a:txBody>
                    <a:bodyPr/>
                    <a:lstStyle/>
                    <a:p>
                      <a:endParaRPr lang="en-US"/>
                    </a:p>
                  </a:txBody>
                  <a:tcPr/>
                </a:tc>
                <a:tc hMerge="1">
                  <a:txBody>
                    <a:bodyPr/>
                    <a:lstStyle/>
                    <a:p>
                      <a:endParaRPr lang="en-US"/>
                    </a:p>
                  </a:txBody>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pPr>
                      <a:endParaRPr kumimoji="0" lang="en-GB"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1"/>
                  </a:ext>
                </a:extLst>
              </a:tr>
              <a:tr h="4448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9:30-10:30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Spectrum related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[109] LTE_NR_HPUE_FWVM AI 7.16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[110] </a:t>
                      </a:r>
                      <a:r>
                        <a:rPr kumimoji="0" lang="en-GB"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HPUE_Basket_EN</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-DC AI 7.17 (28)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[111] </a:t>
                      </a:r>
                      <a:r>
                        <a:rPr kumimoji="0" lang="en-GB"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HPUE_Basket_Intra</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-CA_TDD AI 7.18 (3), AI 7.19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[114] LTE_NR_Other_WI AI 7.14 (4)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IE"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Rel-18 RRM</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[206] NR_ENDC_ RF_FR1_enh2 (1)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[218] NR_FR1_lessthan_5MHz_BW (12)</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R18 </a:t>
                      </a:r>
                      <a:r>
                        <a:rPr lang="en-US" sz="800" b="1" i="0" u="none" strike="noStrike" kern="1200" dirty="0" err="1">
                          <a:solidFill>
                            <a:srgbClr val="72AF2F"/>
                          </a:solidFill>
                          <a:effectLst/>
                          <a:latin typeface="微软雅黑" panose="020B0503020204020204" pitchFamily="34" charset="-122"/>
                          <a:ea typeface="微软雅黑" panose="020B0503020204020204" pitchFamily="34" charset="-122"/>
                          <a:cs typeface="+mn-cs"/>
                        </a:rPr>
                        <a:t>Demod</a:t>
                      </a:r>
                      <a:endParaRPr lang="en-US" sz="800" b="1" i="0" u="none" strike="noStrike" kern="1200" dirty="0">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dirty="0">
                          <a:solidFill>
                            <a:srgbClr val="72AF2F"/>
                          </a:solidFill>
                          <a:effectLst/>
                          <a:latin typeface="微软雅黑" panose="020B0503020204020204" pitchFamily="34" charset="-122"/>
                          <a:ea typeface="微软雅黑" panose="020B0503020204020204" pitchFamily="34" charset="-122"/>
                        </a:rPr>
                        <a:t>[108][322] NR_FR2_multiRX_DL_Demod AI 8.7.4 (22)</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[144]</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[145] NR_cov_enh2_part1/2 Chaired by Xiang Gao (Huawei)</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2"/>
                  </a:ext>
                </a:extLst>
              </a:tr>
              <a:tr h="44482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[112] </a:t>
                      </a:r>
                      <a:r>
                        <a:rPr kumimoji="0" lang="en-GB"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HPUE_Basket_inter</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-CA_SUL AI 7.20 (18)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[113] </a:t>
                      </a:r>
                      <a:r>
                        <a:rPr kumimoji="0" lang="en-GB"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HPUE_Basket_FDD</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AI 7.21 (3), AI 7.22 (16)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[114] LTE_NR_Other_WI AI 7.23 (2), AI 7.24 (3), AI 7.25 (3), 7.26 (11), 7.27 (3), AI 9.2 (1)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[118] NR_FDD_ULn28_DLn75_n76 AI 7.32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[119] US_900MHz AI 7.33 (30)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[207] FR2_multiRx_part1 (35)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[208] FR2_multiRx_part2 (31)</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fr-FR"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72AF2F"/>
                          </a:solidFill>
                          <a:effectLst/>
                          <a:latin typeface="微软雅黑" panose="020B0503020204020204" pitchFamily="34" charset="-122"/>
                          <a:ea typeface="微软雅黑" panose="020B0503020204020204" pitchFamily="34" charset="-122"/>
                        </a:rPr>
                        <a:t>[108][326] NR_demod_enh3_Part1 AI 8.18.1 (32)</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dirty="0">
                          <a:solidFill>
                            <a:srgbClr val="72AF2F"/>
                          </a:solidFill>
                          <a:effectLst/>
                          <a:latin typeface="微软雅黑" panose="020B0503020204020204" pitchFamily="34" charset="-122"/>
                          <a:ea typeface="微软雅黑" panose="020B0503020204020204" pitchFamily="34" charset="-122"/>
                        </a:rPr>
                        <a:t>[108][327] NR_demod_enh3_Part2 AI 8.18.2 (4)</a:t>
                      </a: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Main Ad hoc: </a:t>
                      </a:r>
                      <a:r>
                        <a:rPr kumimoji="0" lang="nn-NO"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[142] NR_MC_enh_UERF </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Chaired by Shan Yang (China Telecom)</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xmlns="" val="10007"/>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:00-14:30</a:t>
                      </a:r>
                      <a:endPar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RAN4 Vice Chair Election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it-IT" sz="800" b="0" i="0" u="none" strike="noStrike" kern="1200" cap="none" normalizeH="0" baseline="0" dirty="0">
                        <a:ln>
                          <a:noFill/>
                        </a:ln>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chemeClr val="bg2">
                            <a:lumMod val="50000"/>
                          </a:schemeClr>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i="0" u="none" dirty="0">
                        <a:solidFill>
                          <a:schemeClr val="bg2">
                            <a:lumMod val="50000"/>
                          </a:schemeClr>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3"/>
                  </a:ext>
                </a:extLst>
              </a:tr>
              <a:tr h="468401">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[120] NR_NTN_channel_30MHz AI 7.34 (10)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l-NL"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[121] LTE_terr_bcast_bands_UERF AI 9.3.3 (2)</a:t>
                      </a:r>
                      <a:endPar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[116] NR_700800900_combo_enh AI 7.30 (25)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[125] FS_NR_sub1GHz_combo_enh AI 8.3 (7)</a:t>
                      </a:r>
                    </a:p>
                    <a:p>
                      <a:pPr marL="0" marR="0" lvl="0" indent="0" algn="l" defTabSz="914400" rtl="0" eaLnBrk="1" fontAlgn="t" latinLnBrk="0" hangingPunct="1">
                        <a:lnSpc>
                          <a:spcPct val="100000"/>
                        </a:lnSpc>
                        <a:spcBef>
                          <a:spcPct val="0"/>
                        </a:spcBef>
                        <a:spcAft>
                          <a:spcPct val="0"/>
                        </a:spcAft>
                        <a:buClrTx/>
                        <a:buSzTx/>
                        <a:buFontTx/>
                        <a:buNone/>
                        <a:tabLst/>
                        <a:defRPr/>
                      </a:pPr>
                      <a:endParaRPr lang="it-IT"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Non-spectrum related</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[132] FR2_multiRx_UERF_part1 AI 8.7.1 (3), AI 8.7.2 (4), AI 8.7.2.2 (12)</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[215] NR_HST_FR2_enh_part1 (16)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[216] NR_HST_FR2_enh_part2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[235] NR_IDC_enh (7)</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7620" marR="7620" marT="7620" marB="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FR2-2 BS conformance</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[108][302] NR_ext_to_71GHz_BSRF_Maintenance AI 5.2.6.1, 5.2.6.2 (19)</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lang="pt-BR" sz="800" b="0" i="0" u="none" strike="noStrike" dirty="0">
                          <a:solidFill>
                            <a:srgbClr val="72AF2F"/>
                          </a:solidFill>
                          <a:effectLst/>
                          <a:latin typeface="微软雅黑" panose="020B0503020204020204" pitchFamily="34" charset="-122"/>
                          <a:ea typeface="微软雅黑" panose="020B0503020204020204" pitchFamily="34" charset="-122"/>
                        </a:rPr>
                        <a:t>[108][332] LS_NTN_R5-233672 AI 10.2.3 (10)</a:t>
                      </a:r>
                      <a:endParaRPr lang="en-US"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R18 NR Mobility </a:t>
                      </a:r>
                      <a:r>
                        <a:rPr kumimoji="0" lang="en-US"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enh</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 WI</a:t>
                      </a:r>
                      <a:b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Chaired by Qiming Li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xmlns="" val="10004"/>
                  </a:ext>
                </a:extLst>
              </a:tr>
              <a:tr h="323375">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[132] FR2_multiRx_UERF_part1 AI 8.7.1 (3), AI 8.7.2 (4), AI 8.7.2.2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[133] FR2_multiRx_UERF_part2 AI 8.7.2.1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[130] FR2_enh_req_Ph3_part1 AI 8.6.1 (1), AI 8.6.3 (21)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[214] NonCol_intraB_ENDC_NR_CA (3)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[217] NR_ATG (29)</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[108][309] NR_NTN_enh_Part1 AI 8.26.1 (9)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[108][311] NR_NTN_enh_Part3 AI 8.26.2 (11)</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BS Ad hoc:  </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a:t>
                      </a:r>
                      <a:r>
                        <a:rPr lang="nn-NO"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108][322] NR_FR2_multiRX_DL_Demod </a:t>
                      </a:r>
                      <a:r>
                        <a:rPr lang="en-GB" altLang="zh-CN"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Chaired by Jahidur Rahman (Qualcomm)</a:t>
                      </a:r>
                      <a:endParaRPr lang="en-US" altLang="zh-CN" sz="800" b="0" i="0" u="none" strike="noStrike" kern="1200" dirty="0">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5"/>
                  </a:ext>
                </a:extLst>
              </a:tr>
              <a:tr h="45524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:20</a:t>
                      </a: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-19:20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[143] </a:t>
                      </a:r>
                      <a:r>
                        <a:rPr kumimoji="0" lang="en-GB"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NR_NTN_enh_UERF</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Chaired by </a:t>
                      </a:r>
                      <a:r>
                        <a:rPr kumimoji="0" lang="en-US"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Fei</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a:t>
                      </a:r>
                      <a:r>
                        <a:rPr kumimoji="0" lang="en-US"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Xue</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(ZTE)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R18 MGs enhancement WI </a:t>
                      </a:r>
                      <a:b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Chaired by Ato Yu (MediaTek)</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BS Ad hoc: </a:t>
                      </a:r>
                      <a:r>
                        <a:rPr lang="nn-NO" sz="800" b="0" i="0" u="none" strike="noStrike" dirty="0">
                          <a:solidFill>
                            <a:srgbClr val="72AF2F"/>
                          </a:solidFill>
                          <a:effectLst/>
                          <a:latin typeface="微软雅黑" panose="020B0503020204020204" pitchFamily="34" charset="-122"/>
                          <a:ea typeface="微软雅黑" panose="020B0503020204020204" pitchFamily="34" charset="-122"/>
                        </a:rPr>
                        <a:t>[108][329] FS_NR_FR2_OTA_enh Chaired by Bin Han (Qualcomm)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BS Ad hoc: </a:t>
                      </a:r>
                      <a:r>
                        <a:rPr lang="en-US"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[108][319] RF_FR1_enh2_Demod_Part1 </a:t>
                      </a:r>
                      <a:r>
                        <a:rPr lang="en-US" altLang="zh-CN"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Chaired by Tricia Li (Huawei)</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D1DAE9"/>
                    </a:solidFill>
                  </a:tcPr>
                </a:tc>
                <a:extLst>
                  <a:ext uri="{0D108BD9-81ED-4DB2-BD59-A6C34878D82A}">
                    <a16:rowId xmlns:a16="http://schemas.microsoft.com/office/drawing/2014/main" xmlns="" val="10006"/>
                  </a:ext>
                </a:extLst>
              </a:tr>
            </a:tbl>
          </a:graphicData>
        </a:graphic>
      </p:graphicFrame>
    </p:spTree>
    <p:extLst>
      <p:ext uri="{BB962C8B-B14F-4D97-AF65-F5344CB8AC3E}">
        <p14:creationId xmlns:p14="http://schemas.microsoft.com/office/powerpoint/2010/main" val="15906355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Tuesday</a:t>
            </a:r>
            <a:endParaRPr lang="ru-RU" b="1" dirty="0">
              <a:latin typeface="微软雅黑" panose="020B0503020204020204" pitchFamily="34" charset="-122"/>
              <a:ea typeface="微软雅黑" panose="020B0503020204020204" pitchFamily="34" charset="-122"/>
            </a:endParaRPr>
          </a:p>
        </p:txBody>
      </p:sp>
      <p:graphicFrame>
        <p:nvGraphicFramePr>
          <p:cNvPr id="7" name="Table 4"/>
          <p:cNvGraphicFramePr>
            <a:graphicFrameLocks noGrp="1"/>
          </p:cNvGraphicFramePr>
          <p:nvPr>
            <p:extLst>
              <p:ext uri="{D42A27DB-BD31-4B8C-83A1-F6EECF244321}">
                <p14:modId xmlns:p14="http://schemas.microsoft.com/office/powerpoint/2010/main" val="1033922026"/>
              </p:ext>
            </p:extLst>
          </p:nvPr>
        </p:nvGraphicFramePr>
        <p:xfrm>
          <a:off x="281221" y="1273320"/>
          <a:ext cx="11674991" cy="3215701"/>
        </p:xfrm>
        <a:graphic>
          <a:graphicData uri="http://schemas.openxmlformats.org/drawingml/2006/table">
            <a:tbl>
              <a:tblPr/>
              <a:tblGrid>
                <a:gridCol w="777959">
                  <a:extLst>
                    <a:ext uri="{9D8B030D-6E8A-4147-A177-3AD203B41FA5}">
                      <a16:colId xmlns:a16="http://schemas.microsoft.com/office/drawing/2014/main" xmlns="" val="20000"/>
                    </a:ext>
                  </a:extLst>
                </a:gridCol>
                <a:gridCol w="277962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27603">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[130] FR2_enh_req_Ph3_part1 AI 8.6.1 (1), AI 8.6.3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[131] FR2_enh_req_Ph3_part2 AI 8.6.2 (14)</a:t>
                      </a:r>
                      <a:endPar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[146] NR_MIMO_evo_DL_UL_UERF AI 8.29.2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[129] NR_channel_raster_enh AI 8.5 (14)</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algn="just">
                        <a:spcBef>
                          <a:spcPts val="0"/>
                        </a:spcBef>
                        <a:spcAft>
                          <a:spcPts val="0"/>
                        </a:spcAft>
                      </a:pPr>
                      <a:r>
                        <a:rPr lang="nn-NO" sz="800" dirty="0">
                          <a:solidFill>
                            <a:srgbClr val="72AF2F"/>
                          </a:solidFill>
                          <a:effectLst/>
                          <a:latin typeface="微软雅黑" panose="020B0503020204020204" pitchFamily="34" charset="-122"/>
                          <a:ea typeface="微软雅黑" panose="020B0503020204020204" pitchFamily="34" charset="-122"/>
                        </a:rPr>
                        <a:t>[211] NR_MG_enh2_part1 (43)</a:t>
                      </a:r>
                      <a:endParaRPr lang="en-IE" sz="800" dirty="0">
                        <a:solidFill>
                          <a:srgbClr val="72AF2F"/>
                        </a:solidFill>
                        <a:effectLst/>
                        <a:latin typeface="微软雅黑" panose="020B0503020204020204" pitchFamily="34" charset="-122"/>
                        <a:ea typeface="微软雅黑" panose="020B0503020204020204" pitchFamily="34" charset="-122"/>
                      </a:endParaRPr>
                    </a:p>
                    <a:p>
                      <a:pPr marL="0" marR="0" algn="just">
                        <a:spcBef>
                          <a:spcPts val="0"/>
                        </a:spcBef>
                        <a:spcAft>
                          <a:spcPts val="0"/>
                        </a:spcAft>
                      </a:pPr>
                      <a:r>
                        <a:rPr lang="nn-NO" sz="800" dirty="0">
                          <a:solidFill>
                            <a:srgbClr val="72AF2F"/>
                          </a:solidFill>
                          <a:effectLst/>
                          <a:latin typeface="微软雅黑" panose="020B0503020204020204" pitchFamily="34" charset="-122"/>
                          <a:ea typeface="微软雅黑" panose="020B0503020204020204" pitchFamily="34" charset="-122"/>
                        </a:rPr>
                        <a:t>[212] NR_MG_enh2_part2 (31)</a:t>
                      </a:r>
                      <a:endParaRPr lang="en-IE" sz="800" dirty="0">
                        <a:solidFill>
                          <a:srgbClr val="72AF2F"/>
                        </a:solidFill>
                        <a:effectLst/>
                        <a:latin typeface="微软雅黑" panose="020B0503020204020204" pitchFamily="34" charset="-122"/>
                        <a:ea typeface="微软雅黑" panose="020B0503020204020204" pitchFamily="34" charset="-122"/>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US"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R18 RF</a:t>
                      </a:r>
                    </a:p>
                    <a:p>
                      <a:pPr marL="0" marR="0" lvl="0" indent="0" algn="l" defTabSz="914354" rtl="0" eaLnBrk="1" fontAlgn="ctr" latinLnBrk="0" hangingPunct="1">
                        <a:lnSpc>
                          <a:spcPct val="100000"/>
                        </a:lnSpc>
                        <a:spcBef>
                          <a:spcPts val="0"/>
                        </a:spcBef>
                        <a:spcAft>
                          <a:spcPts val="0"/>
                        </a:spcAft>
                        <a:buClrTx/>
                        <a:buSzTx/>
                        <a:buFontTx/>
                        <a:buNone/>
                        <a:tabLst/>
                        <a:defRPr/>
                      </a:pPr>
                      <a:r>
                        <a:rPr lang="en-US"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[108][306] FS_NR_duplex_evo_Part1 AI 8.19.1, 8.19.2.2.1, 8.19.2.2.2, 8.19.2.3, 8.19.3 (28)</a:t>
                      </a:r>
                    </a:p>
                    <a:p>
                      <a:pPr algn="l" fontAlgn="ctr"/>
                      <a:endParaRPr lang="en-US" sz="800" b="0" i="0" u="none" strike="noStrike" dirty="0">
                        <a:solidFill>
                          <a:srgbClr val="72AF2F"/>
                        </a:solidFill>
                        <a:effectLst/>
                        <a:latin typeface="微软雅黑" panose="020B0503020204020204" pitchFamily="34" charset="-122"/>
                        <a:ea typeface="微软雅黑" panose="020B0503020204020204" pitchFamily="34" charset="-122"/>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u="none" baseline="0" dirty="0">
                          <a:solidFill>
                            <a:srgbClr val="72AF2F"/>
                          </a:solidFill>
                          <a:latin typeface="微软雅黑" panose="020B0503020204020204" pitchFamily="34" charset="-122"/>
                          <a:ea typeface="微软雅黑" panose="020B0503020204020204" pitchFamily="34" charset="-122"/>
                        </a:rPr>
                        <a:t>RRM Ad-hoc:</a:t>
                      </a:r>
                      <a:r>
                        <a:rPr kumimoji="1" lang="ru-RU" altLang="ja-JP" sz="800" b="1" i="0" u="none" baseline="0" dirty="0">
                          <a:solidFill>
                            <a:srgbClr val="72AF2F"/>
                          </a:solidFill>
                          <a:latin typeface="微软雅黑" panose="020B0503020204020204" pitchFamily="34" charset="-122"/>
                          <a:ea typeface="微软雅黑" panose="020B0503020204020204" pitchFamily="34" charset="-122"/>
                        </a:rPr>
                        <a:t> </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R18 NR FR2 multi-Rx chain WI Chaired by Qian Yang (vivo)</a:t>
                      </a:r>
                      <a:endParaRPr kumimoji="1" lang="fr-FR" altLang="ja-JP" sz="800" b="0" i="0" kern="1200" dirty="0">
                        <a:solidFill>
                          <a:srgbClr val="72AF2F"/>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4773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[129] NR_channel_raster_enh AI 8.5 (14) cont.</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[142] NR_MC_enh_UERF AI 8.23.1 (2), AI 8.23.2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[124] FS_SimBC AI 8.1 (20)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algn="just">
                        <a:spcBef>
                          <a:spcPts val="0"/>
                        </a:spcBef>
                        <a:spcAft>
                          <a:spcPts val="0"/>
                        </a:spcAft>
                      </a:pPr>
                      <a:r>
                        <a:rPr lang="en-US" sz="800" dirty="0">
                          <a:solidFill>
                            <a:srgbClr val="72AF2F"/>
                          </a:solidFill>
                          <a:effectLst/>
                          <a:latin typeface="微软雅黑" panose="020B0503020204020204" pitchFamily="34" charset="-122"/>
                          <a:ea typeface="微软雅黑" panose="020B0503020204020204" pitchFamily="34" charset="-122"/>
                        </a:rPr>
                        <a:t>[223] NR_Mob_enh2_part1 (56)</a:t>
                      </a:r>
                      <a:endParaRPr lang="en-IE" sz="800" dirty="0">
                        <a:solidFill>
                          <a:srgbClr val="72AF2F"/>
                        </a:solidFill>
                        <a:effectLst/>
                        <a:latin typeface="微软雅黑" panose="020B0503020204020204" pitchFamily="34" charset="-122"/>
                        <a:ea typeface="微软雅黑" panose="020B0503020204020204" pitchFamily="34" charset="-122"/>
                      </a:endParaRPr>
                    </a:p>
                    <a:p>
                      <a:pPr marL="0" marR="0" algn="just">
                        <a:spcBef>
                          <a:spcPts val="0"/>
                        </a:spcBef>
                        <a:spcAft>
                          <a:spcPts val="0"/>
                        </a:spcAft>
                      </a:pPr>
                      <a:r>
                        <a:rPr lang="en-US" sz="800" dirty="0">
                          <a:solidFill>
                            <a:srgbClr val="72AF2F"/>
                          </a:solidFill>
                          <a:effectLst/>
                          <a:latin typeface="微软雅黑" panose="020B0503020204020204" pitchFamily="34" charset="-122"/>
                          <a:ea typeface="微软雅黑" panose="020B0503020204020204" pitchFamily="34" charset="-122"/>
                        </a:rPr>
                        <a:t>[224] NR_Mob_enh2_part2 (31)</a:t>
                      </a:r>
                      <a:endParaRPr lang="en-IE" sz="800" dirty="0">
                        <a:solidFill>
                          <a:srgbClr val="72AF2F"/>
                        </a:solidFill>
                        <a:effectLst/>
                        <a:latin typeface="微软雅黑" panose="020B0503020204020204" pitchFamily="34" charset="-122"/>
                        <a:ea typeface="微软雅黑" panose="020B0503020204020204" pitchFamily="34" charset="-122"/>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algn="l" fontAlgn="ctr"/>
                      <a:r>
                        <a:rPr lang="en-US"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[108][307] FS_NR_duplex_evo_Part2 AI 8.19.2.2.3, 8.19.2.2.4, 8.19.2.4 (9)</a:t>
                      </a:r>
                    </a:p>
                    <a:p>
                      <a:pPr marL="0" marR="0" lvl="0" indent="0" algn="l" defTabSz="914354" rtl="0" eaLnBrk="1" fontAlgn="ctr" latinLnBrk="0" hangingPunct="1">
                        <a:lnSpc>
                          <a:spcPct val="100000"/>
                        </a:lnSpc>
                        <a:spcBef>
                          <a:spcPts val="0"/>
                        </a:spcBef>
                        <a:spcAft>
                          <a:spcPts val="0"/>
                        </a:spcAft>
                        <a:buClrTx/>
                        <a:buSzTx/>
                        <a:buFontTx/>
                        <a:buNone/>
                        <a:tabLst/>
                        <a:defRPr/>
                      </a:pPr>
                      <a:r>
                        <a:rPr lang="en-US" sz="800" b="0" i="0" u="none" strike="noStrike" dirty="0">
                          <a:solidFill>
                            <a:srgbClr val="72AF2F"/>
                          </a:solidFill>
                          <a:effectLst/>
                          <a:latin typeface="微软雅黑" panose="020B0503020204020204" pitchFamily="34" charset="-122"/>
                          <a:ea typeface="微软雅黑" panose="020B0503020204020204" pitchFamily="34" charset="-122"/>
                        </a:rPr>
                        <a:t>[108][308] FS_NR_duplex_evo_Part3</a:t>
                      </a:r>
                      <a:r>
                        <a:rPr lang="en-US"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 AI 8.19.2.1 (16)</a:t>
                      </a:r>
                      <a:endParaRPr lang="en-US" sz="800" b="0" i="0" u="none" strike="noStrike" dirty="0">
                        <a:solidFill>
                          <a:srgbClr val="72AF2F"/>
                        </a:solidFill>
                        <a:effectLst/>
                        <a:latin typeface="微软雅黑" panose="020B0503020204020204" pitchFamily="34" charset="-122"/>
                        <a:ea typeface="微软雅黑" panose="020B0503020204020204" pitchFamily="34" charset="-122"/>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rgbClr val="72AF2F"/>
                          </a:solidFill>
                          <a:latin typeface="微软雅黑" panose="020B0503020204020204" pitchFamily="34" charset="-122"/>
                          <a:ea typeface="微软雅黑" panose="020B0503020204020204" pitchFamily="34" charset="-122"/>
                        </a:rPr>
                        <a:t>BS Ad hoc:  </a:t>
                      </a:r>
                      <a:r>
                        <a:rPr lang="nn-NO" altLang="ja-JP"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[108][330] NR_FR1_TRP_TRS_enh 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RAN4 Vice Chair Election</a:t>
                      </a:r>
                    </a:p>
                    <a:p>
                      <a:pPr marL="0" marR="0" lvl="0" indent="0" algn="l" defTabSz="914400" rtl="0" eaLnBrk="1" fontAlgn="t" latinLnBrk="0" hangingPunct="1">
                        <a:lnSpc>
                          <a:spcPct val="100000"/>
                        </a:lnSpc>
                        <a:spcBef>
                          <a:spcPct val="0"/>
                        </a:spcBef>
                        <a:spcAft>
                          <a:spcPct val="0"/>
                        </a:spcAft>
                        <a:buClrTx/>
                        <a:buSzTx/>
                        <a:buFontTx/>
                        <a:buNone/>
                        <a:tabLst/>
                        <a:defRPr/>
                      </a:pPr>
                      <a:r>
                        <a:rPr lang="it-IT"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(2nd round of voting for 1st  RAN4 Vice Chair position: 11:00 am to 14:20 pm)</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The results will announced in main session at 14:30 pm</a:t>
                      </a:r>
                      <a:endParaRPr lang="it-IT"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235585">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[126] FR1_enh2_part1 AI 8.4.1.3 (21)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[127] FR1_enh2_part2 AI 8.4.1.1 (9)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[128] FR1_enh2_part3 AI 8.4.1.2 (13)</a:t>
                      </a:r>
                      <a:endPar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[209] NR_RRM_enh3_part1 (26)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[210] NR_RRM_enh3_part2 (6)</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nn-NO"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R18 Demod</a:t>
                      </a:r>
                    </a:p>
                    <a:p>
                      <a:pPr marL="0" marR="0" lvl="0" indent="0" algn="l" defTabSz="914354" rtl="0" eaLnBrk="1" fontAlgn="ctr" latinLnBrk="0" hangingPunct="1">
                        <a:lnSpc>
                          <a:spcPct val="100000"/>
                        </a:lnSpc>
                        <a:spcBef>
                          <a:spcPts val="0"/>
                        </a:spcBef>
                        <a:spcAft>
                          <a:spcPts val="0"/>
                        </a:spcAft>
                        <a:buClrTx/>
                        <a:buSzTx/>
                        <a:buFontTx/>
                        <a:buNone/>
                        <a:tabLst/>
                        <a:defRPr/>
                      </a:pPr>
                      <a:r>
                        <a:rPr lang="nn-NO"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[108][325] NR_ATG_Demod AI 8.13.5 (25)</a:t>
                      </a:r>
                    </a:p>
                    <a:p>
                      <a:pPr marL="0" marR="0" lvl="0" indent="0" algn="l" defTabSz="914354" rtl="0" eaLnBrk="1" fontAlgn="ctr" latinLnBrk="0" hangingPunct="1">
                        <a:lnSpc>
                          <a:spcPct val="100000"/>
                        </a:lnSpc>
                        <a:spcBef>
                          <a:spcPts val="0"/>
                        </a:spcBef>
                        <a:spcAft>
                          <a:spcPts val="0"/>
                        </a:spcAft>
                        <a:buClrTx/>
                        <a:buSzTx/>
                        <a:buFontTx/>
                        <a:buNone/>
                        <a:tabLst/>
                        <a:defRPr/>
                      </a:pPr>
                      <a:r>
                        <a:rPr lang="nn-NO"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[108][323] NonCol_intraB_ENDC_NR_CA_Demod AI 8.11.4 (8)</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rgbClr val="72AF2F"/>
                          </a:solidFill>
                          <a:latin typeface="微软雅黑" panose="020B0503020204020204" pitchFamily="34" charset="-122"/>
                          <a:ea typeface="微软雅黑" panose="020B0503020204020204" pitchFamily="34" charset="-122"/>
                          <a:cs typeface="+mn-cs"/>
                        </a:rPr>
                        <a:t>BS Ad hoc: </a:t>
                      </a:r>
                      <a:r>
                        <a:rPr lang="fr-FR" altLang="ja-JP"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[108][331] </a:t>
                      </a:r>
                      <a:r>
                        <a:rPr lang="fr-FR" altLang="ja-JP" sz="800" b="0" i="0" u="none" strike="noStrike" kern="1200" dirty="0" err="1">
                          <a:solidFill>
                            <a:srgbClr val="72AF2F"/>
                          </a:solidFill>
                          <a:effectLst/>
                          <a:latin typeface="微软雅黑" panose="020B0503020204020204" pitchFamily="34" charset="-122"/>
                          <a:ea typeface="微软雅黑" panose="020B0503020204020204" pitchFamily="34" charset="-122"/>
                          <a:cs typeface="+mn-cs"/>
                        </a:rPr>
                        <a:t>NR_MIMO_OTA_enh</a:t>
                      </a:r>
                      <a:r>
                        <a:rPr lang="fr-FR" altLang="ja-JP"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 </a:t>
                      </a:r>
                      <a:r>
                        <a:rPr lang="en-US" altLang="zh-CN"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Chaired by Xuan Yi (CAICT)</a:t>
                      </a:r>
                      <a:endParaRPr lang="fr-FR" altLang="ja-JP" sz="800" b="0" i="0" u="none" strike="noStrike" kern="1200" dirty="0">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i="0" dirty="0">
                        <a:solidFill>
                          <a:srgbClr val="72AF2F"/>
                        </a:solidFill>
                        <a:highlight>
                          <a:srgbClr val="FFFF00"/>
                        </a:highligh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[128] FR1_enh2_part3 AI 8.4.1.2 (13)</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a:t>
                      </a:r>
                      <a:r>
                        <a:rPr kumimoji="0" lang="en-GB"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cont</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a:t>
                      </a:r>
                      <a:endPar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[134] NonCol_intraB AI 8.11.1 (2), AI 8.11.2 (13)</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[213] NR_BWP_wor (40)</a:t>
                      </a:r>
                    </a:p>
                    <a:p>
                      <a:pPr marL="0" marR="0" lvl="0" indent="0" algn="l" defTabSz="914354" rtl="0" eaLnBrk="1" fontAlgn="ctr" latinLnBrk="0" hangingPunct="1">
                        <a:lnSpc>
                          <a:spcPct val="100000"/>
                        </a:lnSpc>
                        <a:spcBef>
                          <a:spcPts val="0"/>
                        </a:spcBef>
                        <a:spcAft>
                          <a:spcPts val="0"/>
                        </a:spcAft>
                        <a:buClrTx/>
                        <a:buSzTx/>
                        <a:buFontTx/>
                        <a:buNone/>
                        <a:tabLst/>
                        <a:defRPr/>
                      </a:pPr>
                      <a:endParaRPr kumimoji="0" lang="nn-NO"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en-US"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[108][319] RF_FR1_enh2_Demod_Part1 AI 8.4.3.1 (41)</a:t>
                      </a:r>
                    </a:p>
                    <a:p>
                      <a:pPr algn="l" fontAlgn="ctr"/>
                      <a:r>
                        <a:rPr lang="en-US"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[108][320] RF_FR1_enh2_Demod_Part2 8.4.3.2 (8)</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Main Ad hoc: </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[130]/[131] FR2_enh_req_Ph3_part1/2 Chaired by Hisashi Onozawa (Nokia)</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:20-19</a:t>
                      </a: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ja-JP"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[101] Upto_R16_UERF_maintenance </a:t>
                      </a:r>
                      <a:r>
                        <a:rPr kumimoji="0" lang="en-US" altLang="ja-JP"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Chaired by Jinqiang Xing (OPPO)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RRM Ad-hoc:</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 </a:t>
                      </a:r>
                      <a:r>
                        <a:rPr kumimoji="1" lang="fr-FR" altLang="ja-JP" sz="800" b="0" i="0" kern="1200" dirty="0">
                          <a:solidFill>
                            <a:srgbClr val="72AF2F"/>
                          </a:solidFill>
                          <a:latin typeface="微软雅黑" panose="020B0503020204020204" pitchFamily="34" charset="-122"/>
                          <a:ea typeface="微软雅黑" panose="020B0503020204020204" pitchFamily="34" charset="-122"/>
                          <a:cs typeface="+mn-cs"/>
                        </a:rPr>
                        <a:t>R18 NR ATG WI / </a:t>
                      </a:r>
                      <a:r>
                        <a:rPr kumimoji="1" lang="fr-FR" altLang="ja-JP" sz="800" b="0" i="0" kern="1200" dirty="0" err="1">
                          <a:solidFill>
                            <a:srgbClr val="72AF2F"/>
                          </a:solidFill>
                          <a:latin typeface="微软雅黑" panose="020B0503020204020204" pitchFamily="34" charset="-122"/>
                          <a:ea typeface="微软雅黑" panose="020B0503020204020204" pitchFamily="34" charset="-122"/>
                          <a:cs typeface="+mn-cs"/>
                        </a:rPr>
                        <a:t>Chaired</a:t>
                      </a:r>
                      <a:r>
                        <a:rPr kumimoji="1" lang="fr-FR" altLang="ja-JP" sz="800" b="0" i="0" kern="1200" dirty="0">
                          <a:solidFill>
                            <a:srgbClr val="72AF2F"/>
                          </a:solidFill>
                          <a:latin typeface="微软雅黑" panose="020B0503020204020204" pitchFamily="34" charset="-122"/>
                          <a:ea typeface="微软雅黑" panose="020B0503020204020204" pitchFamily="34" charset="-122"/>
                          <a:cs typeface="+mn-cs"/>
                        </a:rPr>
                        <a:t> by </a:t>
                      </a:r>
                      <a:r>
                        <a:rPr kumimoji="1" lang="fr-FR" altLang="ja-JP" sz="800" b="0" i="0" kern="1200" dirty="0" err="1">
                          <a:solidFill>
                            <a:srgbClr val="72AF2F"/>
                          </a:solidFill>
                          <a:latin typeface="微软雅黑" panose="020B0503020204020204" pitchFamily="34" charset="-122"/>
                          <a:ea typeface="微软雅黑" panose="020B0503020204020204" pitchFamily="34" charset="-122"/>
                          <a:cs typeface="+mn-cs"/>
                        </a:rPr>
                        <a:t>Xiaoran</a:t>
                      </a:r>
                      <a:r>
                        <a:rPr kumimoji="1" lang="fr-FR" altLang="ja-JP" sz="800" b="0" i="0" kern="1200" dirty="0">
                          <a:solidFill>
                            <a:srgbClr val="72AF2F"/>
                          </a:solidFill>
                          <a:latin typeface="微软雅黑" panose="020B0503020204020204" pitchFamily="34" charset="-122"/>
                          <a:ea typeface="微软雅黑" panose="020B0503020204020204" pitchFamily="34" charset="-122"/>
                          <a:cs typeface="+mn-cs"/>
                        </a:rPr>
                        <a:t> Zhang (CMCC) </a:t>
                      </a:r>
                      <a:endPar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fr-FR" altLang="ja-JP" sz="800" b="1" i="0" kern="1200" dirty="0">
                          <a:solidFill>
                            <a:srgbClr val="72AF2F"/>
                          </a:solidFill>
                          <a:latin typeface="微软雅黑" panose="020B0503020204020204" pitchFamily="34" charset="-122"/>
                          <a:ea typeface="微软雅黑" panose="020B0503020204020204" pitchFamily="34" charset="-122"/>
                          <a:cs typeface="+mn-cs"/>
                        </a:rPr>
                        <a:t>BS Ad-hoc: </a:t>
                      </a:r>
                      <a:r>
                        <a:rPr lang="en-US" sz="800" b="0" i="0" u="none" strike="noStrike" dirty="0">
                          <a:solidFill>
                            <a:srgbClr val="72AF2F"/>
                          </a:solidFill>
                          <a:effectLst/>
                          <a:latin typeface="微软雅黑" panose="020B0503020204020204" pitchFamily="34" charset="-122"/>
                          <a:ea typeface="微软雅黑" panose="020B0503020204020204" pitchFamily="34" charset="-122"/>
                        </a:rPr>
                        <a:t>[108][326] NR_demod_enh3_Part1  Chaired by Shan Yang (CTC)</a:t>
                      </a:r>
                      <a:endParaRPr kumimoji="1" lang="fr-FR" altLang="ja-JP" sz="800" b="0" i="0" kern="1200" dirty="0">
                        <a:solidFill>
                          <a:srgbClr val="72AF2F"/>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1" lang="en-US" altLang="zh-CN" sz="800" b="1" i="0" kern="1200" dirty="0">
                          <a:solidFill>
                            <a:srgbClr val="72AF2F"/>
                          </a:solidFill>
                          <a:latin typeface="微软雅黑" panose="020B0503020204020204" pitchFamily="34" charset="-122"/>
                          <a:ea typeface="微软雅黑" panose="020B0503020204020204" pitchFamily="34" charset="-122"/>
                          <a:cs typeface="+mn-cs"/>
                        </a:rPr>
                        <a:t>RRM Ad-hoc: </a:t>
                      </a:r>
                      <a:r>
                        <a:rPr kumimoji="1" lang="en-US" altLang="zh-CN" sz="800" b="0" i="0" kern="1200" dirty="0">
                          <a:solidFill>
                            <a:srgbClr val="72AF2F"/>
                          </a:solidFill>
                          <a:latin typeface="微软雅黑" panose="020B0503020204020204" pitchFamily="34" charset="-122"/>
                          <a:ea typeface="微软雅黑" panose="020B0503020204020204" pitchFamily="34" charset="-122"/>
                          <a:cs typeface="+mn-cs"/>
                        </a:rPr>
                        <a:t>R18 FR2 HST / Chaired by Jackson (Samsung)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154228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Wednesday</a:t>
            </a:r>
            <a:endParaRPr lang="ru-RU" b="1" dirty="0">
              <a:latin typeface="微软雅黑" panose="020B0503020204020204" pitchFamily="34" charset="-122"/>
              <a:ea typeface="微软雅黑" panose="020B0503020204020204" pitchFamily="34" charset="-122"/>
            </a:endParaRPr>
          </a:p>
        </p:txBody>
      </p:sp>
      <p:graphicFrame>
        <p:nvGraphicFramePr>
          <p:cNvPr id="5" name="Table 4"/>
          <p:cNvGraphicFramePr>
            <a:graphicFrameLocks noGrp="1"/>
          </p:cNvGraphicFramePr>
          <p:nvPr>
            <p:extLst>
              <p:ext uri="{D42A27DB-BD31-4B8C-83A1-F6EECF244321}">
                <p14:modId xmlns:p14="http://schemas.microsoft.com/office/powerpoint/2010/main" val="1866744749"/>
              </p:ext>
            </p:extLst>
          </p:nvPr>
        </p:nvGraphicFramePr>
        <p:xfrm>
          <a:off x="281221" y="1273320"/>
          <a:ext cx="11674991" cy="4079720"/>
        </p:xfrm>
        <a:graphic>
          <a:graphicData uri="http://schemas.openxmlformats.org/drawingml/2006/table">
            <a:tbl>
              <a:tblPr/>
              <a:tblGrid>
                <a:gridCol w="777959">
                  <a:extLst>
                    <a:ext uri="{9D8B030D-6E8A-4147-A177-3AD203B41FA5}">
                      <a16:colId xmlns:a16="http://schemas.microsoft.com/office/drawing/2014/main" xmlns="" val="20000"/>
                    </a:ext>
                  </a:extLst>
                </a:gridCol>
                <a:gridCol w="277962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302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[115] NR_3Tx-4Rx_WI AI 7.28 (3), AI 7.29 (35)</a:t>
                      </a:r>
                      <a:endParaRPr kumimoji="0" lang="fr-FR"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fr-FR"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[140] FS_NR_AIML_air AI 8.21 (40</a:t>
                      </a:r>
                      <a:r>
                        <a:rPr kumimoji="0" lang="fr-FR"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a:t>
                      </a:r>
                      <a:endPar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rPr>
                        <a:t>[228] NR_MIMO_evo_DL_UL (24)</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[229] NR_SL_enh2_part1 (10)</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[230] NR_SL_enh2_part2 (12)</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[232] NR_SL_relay_enh (6)</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noProof="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nn-NO" sz="800" b="1" i="0" u="none" strike="noStrike" kern="1200" dirty="0">
                          <a:solidFill>
                            <a:srgbClr val="72AF2F"/>
                          </a:solidFill>
                          <a:effectLst/>
                          <a:latin typeface="微软雅黑" panose="020B0503020204020204" pitchFamily="34" charset="-122"/>
                          <a:ea typeface="微软雅黑" panose="020B0503020204020204" pitchFamily="34" charset="-122"/>
                          <a:cs typeface="+mn-cs"/>
                        </a:rPr>
                        <a:t>OTA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[108][329] FS_NR_FR2_OTA_enh AI 5.2.5 (R4-2311231), 8.2 (15)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[108][330] NR_FR1_TRP_TRS_enh AI 8.15 (34)</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RRM Ad-hoc: </a:t>
                      </a:r>
                      <a:br>
                        <a:rPr kumimoji="0" lang="en-US" altLang="zh-CN" sz="800" b="1"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1) R18 NR Positioning </a:t>
                      </a:r>
                      <a:br>
                        <a:rPr kumimoji="0" lang="en-US"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br>
                      <a:r>
                        <a:rPr kumimoji="0" lang="en-US"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Chaired by Muhammad Kazmi (Ericsson) (1h 45min)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2) R18 Network Energy Saving chaired </a:t>
                      </a:r>
                      <a:r>
                        <a:rPr kumimoji="0" lang="en-US" altLang="zh-CN" sz="800" b="0" i="0" u="none" strike="noStrike" kern="1200" cap="none" normalizeH="0" baseline="0" dirty="0" err="1" smtClean="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Zhongyi</a:t>
                      </a:r>
                      <a:r>
                        <a:rPr kumimoji="0" lang="en-US"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 Shen (45min)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47731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[143] </a:t>
                      </a:r>
                      <a:r>
                        <a:rPr kumimoji="0" lang="en-GB" altLang="zh-CN" sz="800" b="0" i="0" u="none" strike="noStrike" kern="1200" cap="none" normalizeH="0" baseline="0" dirty="0" err="1" smtClean="0">
                          <a:ln>
                            <a:noFill/>
                          </a:ln>
                          <a:solidFill>
                            <a:srgbClr val="72AF2F"/>
                          </a:solidFill>
                          <a:effectLst/>
                          <a:latin typeface="微软雅黑" panose="020B0503020204020204" pitchFamily="34" charset="-122"/>
                          <a:ea typeface="微软雅黑" panose="020B0503020204020204" pitchFamily="34" charset="-122"/>
                          <a:cs typeface="+mn-cs"/>
                        </a:rPr>
                        <a:t>NR_NTN_enh_UERF</a:t>
                      </a:r>
                      <a:r>
                        <a:rPr kumimoji="0" lang="en-GB"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 AI 8.26.4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a:t>
                      </a: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117</a:t>
                      </a: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LTE_NR_NTN_LSband AI 7.31 (16)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[122] IoT_NTN_extLband AI 9.4 (12)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[123] </a:t>
                      </a:r>
                      <a:r>
                        <a:rPr kumimoji="0" lang="en-GB" altLang="zh-CN"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IoT_NTN_FDD_LS_band</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AI 9.5 (10)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algn="l" fontAlgn="ct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[219] NR_pos_enh2_part1 (37)</a:t>
                      </a:r>
                    </a:p>
                    <a:p>
                      <a:pPr algn="l" fontAlgn="ct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[220] NR_pos_enh2_part2 (26)</a:t>
                      </a:r>
                    </a:p>
                    <a:p>
                      <a:pPr marL="0" marR="0" lvl="0" indent="0" algn="l" defTabSz="914354" rtl="0" eaLnBrk="1" fontAlgn="ctr" latinLnBrk="0" hangingPunct="1">
                        <a:lnSpc>
                          <a:spcPct val="100000"/>
                        </a:lnSpc>
                        <a:spcBef>
                          <a:spcPts val="0"/>
                        </a:spcBef>
                        <a:spcAft>
                          <a:spcPts val="0"/>
                        </a:spcAft>
                        <a:buClrTx/>
                        <a:buSzTx/>
                        <a:buFontTx/>
                        <a:buNone/>
                        <a:tabLst/>
                        <a:defRPr/>
                      </a:pPr>
                      <a:r>
                        <a:rPr kumimoji="0" lang="nn-NO"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[221] NR_pos_enh2_part3 (8)</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[330] continued</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[108][331] </a:t>
                      </a:r>
                      <a:r>
                        <a:rPr lang="en-US" sz="800" b="0" i="0" u="none" strike="noStrike" kern="1200" dirty="0" err="1">
                          <a:solidFill>
                            <a:srgbClr val="72AF2F"/>
                          </a:solidFill>
                          <a:effectLst/>
                          <a:latin typeface="微软雅黑" panose="020B0503020204020204" pitchFamily="34" charset="-122"/>
                          <a:ea typeface="微软雅黑" panose="020B0503020204020204" pitchFamily="34" charset="-122"/>
                          <a:cs typeface="+mn-cs"/>
                        </a:rPr>
                        <a:t>NR_MIMO_OTA_enh</a:t>
                      </a:r>
                      <a:r>
                        <a:rPr lang="en-US"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 AI 5.2.5, 8.16 (25)</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rgbClr val="72AF2F"/>
                          </a:solidFill>
                          <a:latin typeface="微软雅黑" panose="020B0503020204020204" pitchFamily="34" charset="-122"/>
                          <a:ea typeface="微软雅黑" panose="020B0503020204020204" pitchFamily="34" charset="-122"/>
                        </a:rPr>
                        <a:t>BS Ad-hoc: </a:t>
                      </a:r>
                      <a:r>
                        <a:rPr lang="en-US"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[108][306] FS_NR_duplex_evo_Part1  Chaired by Jackson Wang (Samsung)</a:t>
                      </a:r>
                      <a:endParaRPr kumimoji="1" lang="fr-FR" altLang="ja-JP" sz="800" b="0" i="0" dirty="0">
                        <a:solidFill>
                          <a:srgbClr val="72AF2F"/>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223939">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it-IT" altLang="zh-CN" sz="800" b="1" i="0" u="none" strike="noStrike" kern="1200" dirty="0">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4949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[139] FS_NR_LPWUS AI 8.20 (13)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[144] NR_cov_enh2_part1 AI 8.27.1 (7)</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[145] NR_cov_enh2_part2 AI 8.27.2 (10)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[141] NR_pos_enh2_UERF AI 8.22.1 (11), AI 8.22.2 (1)</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cont.</a:t>
                      </a:r>
                      <a:endParaRPr kumimoji="0" lang="en-IE"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[225] </a:t>
                      </a:r>
                      <a:r>
                        <a:rPr kumimoji="0" lang="en-US" sz="800" b="0" i="0" u="none" strike="noStrike" kern="1200" cap="none" normalizeH="0" baseline="0" dirty="0" err="1">
                          <a:ln>
                            <a:noFill/>
                          </a:ln>
                          <a:solidFill>
                            <a:srgbClr val="72AF2F"/>
                          </a:solidFill>
                          <a:effectLst/>
                          <a:latin typeface="微软雅黑" panose="020B0503020204020204" pitchFamily="34" charset="-122"/>
                          <a:ea typeface="微软雅黑" panose="020B0503020204020204" pitchFamily="34" charset="-122"/>
                          <a:cs typeface="+mn-cs"/>
                        </a:rPr>
                        <a:t>NR_DualTxRx_MUSIM</a:t>
                      </a:r>
                      <a:r>
                        <a:rPr kumimoji="0" lang="en-US"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 (45</a:t>
                      </a:r>
                      <a:r>
                        <a:rPr kumimoji="0" lang="en-US"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a:t>
                      </a:r>
                      <a:endParaRPr kumimoji="0" lang="en-IE"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[108][310] NR_NTN_enh_Part2 AI 8.26.3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[108][312] NR_netcon_repeater_RF AI 8.28.1, 8.28.2, 8.28.3 (19)</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[108][313] NR_netcon_repeater_RFConformance AI 8.28.4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[108][303] NR_ATG_BSRF </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AI 8.13.3 (8)</a:t>
                      </a:r>
                      <a:endParaRPr kumimoji="0" lang="nn-NO"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1"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RRM ad-hoc: RRM maintenance</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1) [204] NR_redcap (46) + R18 RedCap Chaired by Santhan Thangarasa (Ericsson) – 60min</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altLang="ja-JP"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2) [201] Maintenance_up_to_R16 Chaired by Li Zhang (Huawei) (60min)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[141] NR_pos_enh2_UERF AI 8.22.1 (11), AI 8.22.2 (1)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a:t>
                      </a: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147] NR_SL_enh2_UERF_part1 AI 8.30.1 (2), AI 8.30.2 (1), AI 8.30.2.1 (18)</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[148] NR_SL_enh2_UERF_part2 AI 8.30.2.2 (5), AI 8.30.2.4 (2)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[149] NR_SL_enh2_UERF_part3 AI 8.30.2.3 (9)</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cont.</a:t>
                      </a:r>
                      <a:endParaRPr kumimoji="0" lang="en-IE"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[226] </a:t>
                      </a:r>
                      <a:r>
                        <a:rPr kumimoji="0" lang="en-US" altLang="zh-CN" sz="800" b="0" i="0" u="none" strike="noStrike" kern="1200" cap="none" normalizeH="0" baseline="0" dirty="0" err="1" smtClean="0">
                          <a:ln>
                            <a:noFill/>
                          </a:ln>
                          <a:solidFill>
                            <a:srgbClr val="72AF2F"/>
                          </a:solidFill>
                          <a:effectLst/>
                          <a:latin typeface="微软雅黑" panose="020B0503020204020204" pitchFamily="34" charset="-122"/>
                          <a:ea typeface="微软雅黑" panose="020B0503020204020204" pitchFamily="34" charset="-122"/>
                          <a:cs typeface="+mn-cs"/>
                        </a:rPr>
                        <a:t>NR_NTN_enh</a:t>
                      </a:r>
                      <a:r>
                        <a:rPr kumimoji="0" lang="en-US" altLang="zh-CN" sz="800" b="0" i="0" u="none" strike="noStrike" kern="1200" cap="none" normalizeH="0" baseline="0" dirty="0" smtClean="0">
                          <a:ln>
                            <a:noFill/>
                          </a:ln>
                          <a:solidFill>
                            <a:srgbClr val="72AF2F"/>
                          </a:solidFill>
                          <a:effectLst/>
                          <a:latin typeface="微软雅黑" panose="020B0503020204020204" pitchFamily="34" charset="-122"/>
                          <a:ea typeface="微软雅黑" panose="020B0503020204020204" pitchFamily="34" charset="-122"/>
                          <a:cs typeface="+mn-cs"/>
                        </a:rPr>
                        <a:t> (31)</a:t>
                      </a:r>
                      <a:endParaRPr kumimoji="0" lang="en-IE"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algn="l" fontAlgn="ctr"/>
                      <a:r>
                        <a:rPr lang="nn-NO"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[108][314] NR_mobile_IAB_RF AI 8.33.2, 8.33.3 (5)</a:t>
                      </a:r>
                    </a:p>
                    <a:p>
                      <a:pPr algn="l" fontAlgn="ctr"/>
                      <a:r>
                        <a:rPr lang="nn-NO"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[108][315] LTE_terr_bcast_bands_BSRF AI 9.3.4 (3)</a:t>
                      </a:r>
                    </a:p>
                    <a:p>
                      <a:pPr algn="l" fontAlgn="ctr"/>
                      <a:r>
                        <a:rPr lang="nn-NO"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[108][304] NR_FR1_lessthan_5MHz_BW_BSRF AI 8.14.3 (13)</a:t>
                      </a:r>
                    </a:p>
                    <a:p>
                      <a:pPr marL="0" marR="0" lvl="0" indent="0" algn="l" defTabSz="914354" rtl="0" eaLnBrk="1" fontAlgn="ctr" latinLnBrk="0" hangingPunct="1">
                        <a:lnSpc>
                          <a:spcPct val="100000"/>
                        </a:lnSpc>
                        <a:spcBef>
                          <a:spcPts val="0"/>
                        </a:spcBef>
                        <a:spcAft>
                          <a:spcPts val="0"/>
                        </a:spcAft>
                        <a:buClrTx/>
                        <a:buSzTx/>
                        <a:buFontTx/>
                        <a:buNone/>
                        <a:tabLst/>
                        <a:defRPr/>
                      </a:pPr>
                      <a:r>
                        <a:rPr lang="nn-NO"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[108][305] NR_LTE_EMC_enh </a:t>
                      </a:r>
                      <a:r>
                        <a:rPr lang="en-US" altLang="zh-CN"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AI 4.3, 8.17 (15)</a:t>
                      </a:r>
                    </a:p>
                    <a:p>
                      <a:pPr algn="l" fontAlgn="ctr"/>
                      <a:endParaRPr lang="nn-NO" sz="800" b="0" i="0" u="none" strike="noStrike" kern="1200" dirty="0">
                        <a:solidFill>
                          <a:srgbClr val="72AF2F"/>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baseline="0" dirty="0">
                          <a:solidFill>
                            <a:srgbClr val="72AF2F"/>
                          </a:solidFill>
                          <a:latin typeface="微软雅黑" panose="020B0503020204020204" pitchFamily="34" charset="-122"/>
                          <a:ea typeface="微软雅黑" panose="020B0503020204020204" pitchFamily="34" charset="-122"/>
                        </a:rPr>
                        <a:t>Main Ad-hoc: </a:t>
                      </a:r>
                      <a:r>
                        <a:rPr kumimoji="0" lang="it-IT"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[134] NonCol_intraB Chaired by Yasuki Suzuki</a:t>
                      </a:r>
                      <a:endPar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:20-19</a:t>
                      </a:r>
                      <a:r>
                        <a:rPr kumimoji="0" lang="en-US" altLang="en-US"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[105] NR_Baskets_Part_1 Chaired by Dominique Brunel (Skyworks)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Calibri" panose="020F0502020204030204" pitchFamily="34" charset="0"/>
                        </a:rPr>
                        <a:t>R18 MUSIM chaired by Xusheng Wei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rgbClr val="72AF2F"/>
                          </a:solidFill>
                          <a:latin typeface="微软雅黑" panose="020B0503020204020204" pitchFamily="34" charset="-122"/>
                          <a:ea typeface="微软雅黑" panose="020B0503020204020204" pitchFamily="34" charset="-122"/>
                          <a:cs typeface="+mn-cs"/>
                        </a:rPr>
                        <a:t>BS Ad-hoc: </a:t>
                      </a:r>
                      <a:r>
                        <a:rPr lang="en-US" sz="800" b="0" i="0" u="none" strike="noStrike" dirty="0">
                          <a:solidFill>
                            <a:srgbClr val="72AF2F"/>
                          </a:solidFill>
                          <a:effectLst/>
                          <a:latin typeface="微软雅黑" panose="020B0503020204020204" pitchFamily="34" charset="-122"/>
                          <a:ea typeface="微软雅黑" panose="020B0503020204020204" pitchFamily="34" charset="-122"/>
                        </a:rPr>
                        <a:t>[108][308] FS_NR_duplex_evo_Part3</a:t>
                      </a:r>
                      <a:r>
                        <a:rPr lang="en-US"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  Chaired by </a:t>
                      </a:r>
                      <a:r>
                        <a:rPr lang="en-US" sz="800" b="0" i="0" u="none" strike="noStrike" kern="1200" dirty="0" err="1">
                          <a:solidFill>
                            <a:srgbClr val="72AF2F"/>
                          </a:solidFill>
                          <a:effectLst/>
                          <a:latin typeface="微软雅黑" panose="020B0503020204020204" pitchFamily="34" charset="-122"/>
                          <a:ea typeface="微软雅黑" panose="020B0503020204020204" pitchFamily="34" charset="-122"/>
                          <a:cs typeface="+mn-cs"/>
                        </a:rPr>
                        <a:t>Xiaoran</a:t>
                      </a:r>
                      <a:r>
                        <a:rPr lang="en-US" sz="800" b="0" i="0" u="none" strike="noStrike" kern="1200" dirty="0">
                          <a:solidFill>
                            <a:srgbClr val="72AF2F"/>
                          </a:solidFill>
                          <a:effectLst/>
                          <a:latin typeface="微软雅黑" panose="020B0503020204020204" pitchFamily="34" charset="-122"/>
                          <a:ea typeface="微软雅黑" panose="020B0503020204020204" pitchFamily="34" charset="-122"/>
                          <a:cs typeface="+mn-cs"/>
                        </a:rPr>
                        <a:t> Zhang (CMCC)</a:t>
                      </a:r>
                      <a:endParaRPr kumimoji="1" lang="fr-FR" altLang="ja-JP" sz="800" b="0" i="0" kern="1200" dirty="0">
                        <a:solidFill>
                          <a:srgbClr val="72AF2F"/>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dirty="0">
                          <a:solidFill>
                            <a:srgbClr val="72AF2F"/>
                          </a:solidFill>
                          <a:latin typeface="微软雅黑" panose="020B0503020204020204" pitchFamily="34" charset="-122"/>
                          <a:ea typeface="微软雅黑" panose="020B0503020204020204" pitchFamily="34" charset="-122"/>
                        </a:rPr>
                        <a:t>Main Ad-hoc: </a:t>
                      </a:r>
                      <a:r>
                        <a:rPr kumimoji="0" lang="en-GB" altLang="zh-CN" sz="800" b="0" i="0" u="none" strike="noStrike" kern="1200" cap="none" normalizeH="0" baseline="0" dirty="0">
                          <a:ln>
                            <a:noFill/>
                          </a:ln>
                          <a:solidFill>
                            <a:srgbClr val="72AF2F"/>
                          </a:solidFill>
                          <a:effectLst/>
                          <a:latin typeface="微软雅黑" panose="020B0503020204020204" pitchFamily="34" charset="-122"/>
                          <a:ea typeface="微软雅黑" panose="020B0503020204020204" pitchFamily="34" charset="-122"/>
                          <a:cs typeface="+mn-cs"/>
                        </a:rPr>
                        <a:t>[139] FS_NR_LPWUS Chaired by Ruixin Wang (Vivo)</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133470892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altLang="zh-CN" b="1" dirty="0"/>
              <a:t>Thursday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3166125675"/>
              </p:ext>
            </p:extLst>
          </p:nvPr>
        </p:nvGraphicFramePr>
        <p:xfrm>
          <a:off x="281221" y="1273320"/>
          <a:ext cx="11674991" cy="5044501"/>
        </p:xfrm>
        <a:graphic>
          <a:graphicData uri="http://schemas.openxmlformats.org/drawingml/2006/table">
            <a:tbl>
              <a:tblPr/>
              <a:tblGrid>
                <a:gridCol w="777959">
                  <a:extLst>
                    <a:ext uri="{9D8B030D-6E8A-4147-A177-3AD203B41FA5}">
                      <a16:colId xmlns:a16="http://schemas.microsoft.com/office/drawing/2014/main" xmlns="" val="20000"/>
                    </a:ext>
                  </a:extLst>
                </a:gridCol>
                <a:gridCol w="277962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350581">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33025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[150] NR_redcap_enh_UERF AI 8.31.1 (14)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[151] Netw_Energy_NR AI 8.34.2 (4), AI 8.34.3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[153] NR_reply_LS_UE_RF AI 10 (11)</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altLang="zh-CN" sz="800" dirty="0" smtClean="0">
                          <a:solidFill>
                            <a:srgbClr val="FF0000"/>
                          </a:solidFill>
                          <a:effectLst/>
                          <a:latin typeface="微软雅黑" panose="020B0503020204020204" pitchFamily="34" charset="-122"/>
                          <a:ea typeface="微软雅黑" panose="020B0503020204020204" pitchFamily="34" charset="-122"/>
                          <a:cs typeface="Calibri" panose="020F0502020204030204" pitchFamily="34" charset="0"/>
                        </a:rPr>
                        <a:t>[236] </a:t>
                      </a:r>
                      <a:r>
                        <a:rPr lang="en-US" altLang="zh-CN" sz="800" dirty="0" err="1" smtClean="0">
                          <a:solidFill>
                            <a:srgbClr val="FF0000"/>
                          </a:solidFill>
                          <a:effectLst/>
                          <a:latin typeface="微软雅黑" panose="020B0503020204020204" pitchFamily="34" charset="-122"/>
                          <a:ea typeface="微软雅黑" panose="020B0503020204020204" pitchFamily="34" charset="-122"/>
                          <a:cs typeface="Calibri" panose="020F0502020204030204" pitchFamily="34" charset="0"/>
                        </a:rPr>
                        <a:t>IoT_NTN_enh</a:t>
                      </a:r>
                      <a:r>
                        <a:rPr lang="en-US" altLang="zh-CN" sz="800" dirty="0" smtClean="0">
                          <a:solidFill>
                            <a:srgbClr val="FF0000"/>
                          </a:solidFill>
                          <a:effectLst/>
                          <a:latin typeface="微软雅黑" panose="020B0503020204020204" pitchFamily="34" charset="-122"/>
                          <a:ea typeface="微软雅黑" panose="020B0503020204020204" pitchFamily="34" charset="-122"/>
                          <a:cs typeface="Calibri" panose="020F0502020204030204" pitchFamily="34" charset="0"/>
                        </a:rPr>
                        <a:t> (5)</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altLang="zh-CN" sz="800" b="0" i="0" u="none" strike="noStrike" kern="1200" cap="none" normalizeH="0" baseline="0" noProof="0" dirty="0" smtClean="0">
                          <a:ln>
                            <a:noFill/>
                          </a:ln>
                          <a:solidFill>
                            <a:schemeClr val="tx1"/>
                          </a:solidFill>
                          <a:effectLst/>
                          <a:latin typeface="微软雅黑" panose="020B0503020204020204" pitchFamily="34" charset="-122"/>
                          <a:ea typeface="微软雅黑" panose="020B0503020204020204" pitchFamily="34" charset="-122"/>
                          <a:cs typeface="+mn-cs"/>
                        </a:rPr>
                        <a:t>[231] NR_redcap_enh (10)</a:t>
                      </a:r>
                      <a:endParaRPr kumimoji="0" lang="nn-NO"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[227] NR_netcon_repeater (5)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[233] NR_mobile_IAB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[234] Netw_Energy_NR (21)</a:t>
                      </a: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nn-NO"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R18 Demod</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[108][324] NR_HST_FR2_enh_Demod AI 8.12.5 (25)</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[108][321] NR_RF_FR2_req_Ph3_Demod AI 8.6.4 (8)</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[108][328] NR_netcon_repeater_Demod AI 8.28.6 (7)</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u="none" baseline="0" dirty="0">
                          <a:solidFill>
                            <a:schemeClr val="tx1"/>
                          </a:solidFill>
                          <a:latin typeface="微软雅黑" panose="020B0503020204020204" pitchFamily="34" charset="-122"/>
                          <a:ea typeface="微软雅黑" panose="020B0503020204020204" pitchFamily="34" charset="-122"/>
                        </a:rPr>
                        <a:t>RRM Ad-hoc:</a:t>
                      </a:r>
                      <a:r>
                        <a:rPr kumimoji="1" lang="ru-RU" altLang="ja-JP" sz="800" b="1" i="0" u="none" baseline="0" dirty="0">
                          <a:solidFill>
                            <a:schemeClr val="tx1"/>
                          </a:solidFill>
                          <a:latin typeface="微软雅黑" panose="020B0503020204020204" pitchFamily="34" charset="-122"/>
                          <a:ea typeface="微软雅黑" panose="020B0503020204020204" pitchFamily="34" charset="-122"/>
                        </a:rPr>
                        <a:t> </a:t>
                      </a:r>
                      <a:r>
                        <a:rPr kumimoji="1" lang="fr-FR" altLang="ja-JP" sz="800" b="0" i="0" dirty="0">
                          <a:solidFill>
                            <a:schemeClr val="tx1"/>
                          </a:solidFill>
                          <a:latin typeface="微软雅黑" panose="020B0503020204020204" pitchFamily="34" charset="-122"/>
                          <a:ea typeface="微软雅黑" panose="020B0503020204020204" pitchFamily="34" charset="-122"/>
                        </a:rPr>
                        <a:t>RRM maintenance</a:t>
                      </a:r>
                      <a:r>
                        <a:rPr kumimoji="1" lang="fr-FR" altLang="ja-JP" sz="800" b="0" i="0" kern="1200" dirty="0">
                          <a:solidFill>
                            <a:schemeClr val="tx1"/>
                          </a:solidFill>
                          <a:latin typeface="微软雅黑" panose="020B0503020204020204" pitchFamily="34" charset="-122"/>
                          <a:ea typeface="微软雅黑" panose="020B0503020204020204" pitchFamily="34" charset="-122"/>
                          <a:cs typeface="+mn-cs"/>
                        </a:rPr>
                        <a:t>: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fr-FR"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 </a:t>
                      </a: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[202] Maintenance_R17 </a:t>
                      </a:r>
                      <a:r>
                        <a:rPr kumimoji="0" lang="fr-FR" altLang="ja-JP"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Chaired</a:t>
                      </a:r>
                      <a:r>
                        <a:rPr kumimoji="0" lang="fr-FR" altLang="ja-JP"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by Yang Tang (Apple)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[154]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RAN_task_UERF</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11 (3)</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[152] NR_LTE_UAV AI 8.35 (7), AI 9.7 (4)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[135] NR_HST_FR2_enh_UERF AI 8.12.2 (2), AI 8.12.3 (6)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it-IT"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[136] NR_ATG_UERF_part1 AI 8.13 (1), AI 8.13.1 (11)</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[137] NR_ATG_UERF_part2 AI 8.13.2 (21)</a:t>
                      </a: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rPr>
                        <a:t>[237] Reply_LS (32)</a:t>
                      </a:r>
                    </a:p>
                    <a:p>
                      <a:pPr marL="0" marR="0" lvl="0" indent="0" algn="l" defTabSz="914400" rtl="0" eaLnBrk="1" fontAlgn="t" latinLnBrk="0" hangingPunct="1">
                        <a:lnSpc>
                          <a:spcPct val="100000"/>
                        </a:lnSpc>
                        <a:spcBef>
                          <a:spcPct val="0"/>
                        </a:spcBef>
                        <a:spcAft>
                          <a:spcPct val="0"/>
                        </a:spcAft>
                        <a:buClrTx/>
                        <a:buSzTx/>
                        <a:buFontTx/>
                        <a:buNone/>
                        <a:tabLst/>
                        <a:defRPr/>
                      </a:pPr>
                      <a:r>
                        <a:rPr lang="en-IE"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RRM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 Maintenance_up_to_R16 (101)</a:t>
                      </a: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nn-NO" sz="800" b="0" i="0" u="none" strike="noStrike" kern="1200" cap="none" normalizeH="0" baseline="0" noProof="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normalizeH="0" baseline="0" dirty="0" err="1">
                          <a:ln>
                            <a:noFill/>
                          </a:ln>
                          <a:solidFill>
                            <a:srgbClr val="0000FF"/>
                          </a:solidFill>
                          <a:effectLst/>
                          <a:latin typeface="微软雅黑" panose="020B0503020204020204" pitchFamily="34" charset="-122"/>
                          <a:ea typeface="微软雅黑" panose="020B0503020204020204" pitchFamily="34" charset="-122"/>
                          <a:cs typeface="+mn-cs"/>
                        </a:rPr>
                        <a:t>Demod</a:t>
                      </a:r>
                      <a:r>
                        <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 maintenance</a:t>
                      </a:r>
                    </a:p>
                    <a:p>
                      <a:pPr marL="0" marR="0" lvl="0" indent="0" algn="l" defTabSz="914400" rtl="0" eaLnBrk="1" fontAlgn="t" latinLnBrk="0" hangingPunct="1">
                        <a:lnSpc>
                          <a:spcPct val="100000"/>
                        </a:lnSpc>
                        <a:spcBef>
                          <a:spcPct val="0"/>
                        </a:spcBef>
                        <a:spcAft>
                          <a:spcPct val="0"/>
                        </a:spcAft>
                        <a:buClrTx/>
                        <a:buSzTx/>
                        <a:buFontTx/>
                        <a:buNone/>
                        <a:tabLst/>
                        <a:defRPr/>
                      </a:pP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[108][317] </a:t>
                      </a:r>
                      <a:r>
                        <a:rPr lang="en-US"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Demod_Maintenance</a:t>
                      </a:r>
                      <a:r>
                        <a:rPr lang="en-US"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4.5, 5.2.6.5, 5.2.4 (71)</a:t>
                      </a:r>
                    </a:p>
                    <a:p>
                      <a:pPr marL="0" marR="0" lvl="0" indent="0" algn="l" defTabSz="914400" rtl="0" eaLnBrk="1" fontAlgn="t" latinLnBrk="0" hangingPunct="1">
                        <a:lnSpc>
                          <a:spcPct val="100000"/>
                        </a:lnSpc>
                        <a:spcBef>
                          <a:spcPct val="0"/>
                        </a:spcBef>
                        <a:spcAft>
                          <a:spcPct val="0"/>
                        </a:spcAft>
                        <a:buClrTx/>
                        <a:buSzTx/>
                        <a:buFontTx/>
                        <a:buNone/>
                        <a:tabLst/>
                        <a:defRPr/>
                      </a:pP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[108][318] </a:t>
                      </a:r>
                      <a:r>
                        <a:rPr lang="fr-FR"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IoT_NTN</a:t>
                      </a: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t>
                      </a:r>
                      <a:r>
                        <a:rPr lang="fr-FR" sz="800" b="0" i="0" u="none" strike="noStrike" kern="1200" dirty="0" err="1">
                          <a:solidFill>
                            <a:srgbClr val="000000"/>
                          </a:solidFill>
                          <a:effectLst/>
                          <a:latin typeface="微软雅黑" panose="020B0503020204020204" pitchFamily="34" charset="-122"/>
                          <a:ea typeface="微软雅黑" panose="020B0503020204020204" pitchFamily="34" charset="-122"/>
                          <a:cs typeface="+mn-cs"/>
                        </a:rPr>
                        <a:t>Demod_Maintenance</a:t>
                      </a:r>
                      <a:r>
                        <a:rPr lang="fr-FR"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 AI 6.8.5 (13)</a:t>
                      </a:r>
                      <a:endPar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354" rtl="0" eaLnBrk="1" fontAlgn="ctr" latinLnBrk="0" hangingPunct="1">
                        <a:lnSpc>
                          <a:spcPct val="100000"/>
                        </a:lnSpc>
                        <a:spcBef>
                          <a:spcPts val="0"/>
                        </a:spcBef>
                        <a:spcAft>
                          <a:spcPts val="0"/>
                        </a:spcAft>
                        <a:buClrTx/>
                        <a:buSzTx/>
                        <a:buFontTx/>
                        <a:buNone/>
                        <a:tabLst/>
                        <a:defRPr/>
                      </a:pPr>
                      <a:r>
                        <a:rPr lang="en-GB"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 Ad-hoc: </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[126]</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FR1_enh2_part1 Chaired by Leo Liu (Huawei) 90min</a:t>
                      </a:r>
                    </a:p>
                    <a:p>
                      <a:pPr marL="0" marR="0" lvl="0" indent="0" algn="l" defTabSz="914354" rtl="0" eaLnBrk="1" fontAlgn="ctr" latinLnBrk="0" hangingPunct="1">
                        <a:lnSpc>
                          <a:spcPct val="100000"/>
                        </a:lnSpc>
                        <a:spcBef>
                          <a:spcPts val="0"/>
                        </a:spcBef>
                        <a:spcAft>
                          <a:spcPts val="0"/>
                        </a:spcAft>
                        <a:buClrTx/>
                        <a:buSzTx/>
                        <a:buFontTx/>
                        <a:buNone/>
                        <a:tabLst/>
                        <a:defRPr/>
                      </a:pPr>
                      <a:endPar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354" rtl="0" eaLnBrk="1" fontAlgn="ctr" latinLnBrk="0" hangingPunct="1">
                        <a:lnSpc>
                          <a:spcPct val="100000"/>
                        </a:lnSpc>
                        <a:spcBef>
                          <a:spcPts val="0"/>
                        </a:spcBef>
                        <a:spcAft>
                          <a:spcPts val="0"/>
                        </a:spcAft>
                        <a:buClrTx/>
                        <a:buSzTx/>
                        <a:buFontTx/>
                        <a:buNone/>
                        <a:tabLst/>
                        <a:defRPr/>
                      </a:pPr>
                      <a:r>
                        <a:rPr lang="en-GB" altLang="zh-CN" sz="800" b="1" i="0" u="none" strike="noStrike" kern="1200" dirty="0">
                          <a:solidFill>
                            <a:schemeClr val="tx1"/>
                          </a:solidFill>
                          <a:effectLst/>
                          <a:latin typeface="微软雅黑" panose="020B0503020204020204" pitchFamily="34" charset="-122"/>
                          <a:ea typeface="微软雅黑" panose="020B0503020204020204" pitchFamily="34" charset="-122"/>
                          <a:cs typeface="+mn-cs"/>
                        </a:rPr>
                        <a:t>Main</a:t>
                      </a:r>
                      <a:r>
                        <a:rPr lang="en-GB" altLang="zh-CN" sz="800" b="1"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Ad-hoc: </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[128] F</a:t>
                      </a: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R1_enh2_part3</a:t>
                      </a:r>
                      <a:r>
                        <a:rPr lang="en-GB" altLang="zh-CN" sz="800" b="0" i="0" u="none" strike="noStrike" kern="1200" baseline="0" dirty="0">
                          <a:solidFill>
                            <a:schemeClr val="tx1"/>
                          </a:solidFill>
                          <a:effectLst/>
                          <a:latin typeface="微软雅黑" panose="020B0503020204020204" pitchFamily="34" charset="-122"/>
                          <a:ea typeface="微软雅黑" panose="020B0503020204020204" pitchFamily="34" charset="-122"/>
                          <a:cs typeface="+mn-cs"/>
                        </a:rPr>
                        <a:t> Chaired by Yuta (NTT DOCOMO) 30min</a:t>
                      </a:r>
                      <a:endPar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17481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it-IT"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nn-NO"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gridSpan="2">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lang="en-US" sz="800" b="0" i="0" u="none" strike="noStrike" dirty="0">
                        <a:solidFill>
                          <a:srgbClr val="000000"/>
                        </a:solidFill>
                        <a:effectLst/>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hMerge="1">
                  <a:txBody>
                    <a:bodyPr/>
                    <a:lstStyle/>
                    <a:p>
                      <a:endParaRPr lang="en-IE" sz="800" i="0" dirty="0">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494996">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:30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[138] NR_FR1_lessthan_5MHz_BW AI 8.14.1 (9), AI 8.14.2 (5)</a:t>
                      </a:r>
                    </a:p>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0" i="0" u="none" strike="noStrike" kern="1200" dirty="0">
                          <a:solidFill>
                            <a:schemeClr val="tx1"/>
                          </a:solidFill>
                          <a:effectLst/>
                          <a:latin typeface="微软雅黑" panose="020B0503020204020204" pitchFamily="34" charset="-122"/>
                          <a:ea typeface="微软雅黑" panose="020B0503020204020204" pitchFamily="34" charset="-122"/>
                          <a:cs typeface="+mn-cs"/>
                        </a:rPr>
                        <a:t>Reserve 0.5h for some earlier return to.</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Basket WI</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[105] NR_Baskets_Part_1 AI 7.1 (26)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[106] NR_Baskets_Part_2 AI 7.3~7.8 (75)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[107] NR_Baskets_Part_3 AI 7.9- 7.13 (112)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[108] </a:t>
                      </a:r>
                      <a:r>
                        <a:rPr kumimoji="0" lang="en-GB" altLang="zh-CN" sz="800" b="0" i="0" u="none" strike="noStrike" kern="1200" cap="none" normalizeH="0" baseline="0" dirty="0" err="1">
                          <a:ln>
                            <a:noFill/>
                          </a:ln>
                          <a:solidFill>
                            <a:schemeClr val="tx1"/>
                          </a:solidFill>
                          <a:effectLst/>
                          <a:latin typeface="微软雅黑" panose="020B0503020204020204" pitchFamily="34" charset="-122"/>
                          <a:ea typeface="微软雅黑" panose="020B0503020204020204" pitchFamily="34" charset="-122"/>
                          <a:cs typeface="+mn-cs"/>
                        </a:rPr>
                        <a:t>LTE_Baskets</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 AI 9.1 (7)</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IE"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[202] Maintenance_R17 (104)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[204] </a:t>
                      </a:r>
                      <a:r>
                        <a:rPr kumimoji="0" lang="en-IE" altLang="zh-CN" sz="800" b="0" i="0" u="none" strike="noStrike" kern="1200" cap="none" normalizeH="0" baseline="0" dirty="0" err="1" smtClean="0">
                          <a:ln>
                            <a:noFill/>
                          </a:ln>
                          <a:solidFill>
                            <a:schemeClr val="tx1"/>
                          </a:solidFill>
                          <a:effectLst/>
                          <a:latin typeface="微软雅黑" panose="020B0503020204020204" pitchFamily="34" charset="-122"/>
                          <a:ea typeface="微软雅黑" panose="020B0503020204020204" pitchFamily="34" charset="-122"/>
                          <a:cs typeface="+mn-cs"/>
                        </a:rPr>
                        <a:t>NR_redcap</a:t>
                      </a:r>
                      <a:r>
                        <a:rPr kumimoji="0" lang="en-IE"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 (46)</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[222] </a:t>
                      </a:r>
                      <a:r>
                        <a:rPr kumimoji="0" lang="en-IE" altLang="zh-CN" sz="800" b="0" i="0" u="none" strike="noStrike" kern="1200" cap="none" normalizeH="0" baseline="0" dirty="0" err="1" smtClean="0">
                          <a:ln>
                            <a:noFill/>
                          </a:ln>
                          <a:solidFill>
                            <a:schemeClr val="tx1"/>
                          </a:solidFill>
                          <a:effectLst/>
                          <a:latin typeface="微软雅黑" panose="020B0503020204020204" pitchFamily="34" charset="-122"/>
                          <a:ea typeface="微软雅黑" panose="020B0503020204020204" pitchFamily="34" charset="-122"/>
                          <a:cs typeface="+mn-cs"/>
                        </a:rPr>
                        <a:t>NR_MC_enh</a:t>
                      </a:r>
                      <a:r>
                        <a:rPr kumimoji="0" lang="en-IE" altLang="zh-CN" sz="800" b="0" i="0" u="none" strike="noStrike" kern="1200" cap="none" normalizeH="0" baseline="0" dirty="0" smtClean="0">
                          <a:ln>
                            <a:noFill/>
                          </a:ln>
                          <a:solidFill>
                            <a:schemeClr val="tx1"/>
                          </a:solidFill>
                          <a:effectLst/>
                          <a:latin typeface="微软雅黑" panose="020B0503020204020204" pitchFamily="34" charset="-122"/>
                          <a:ea typeface="微软雅黑" panose="020B0503020204020204" pitchFamily="34" charset="-122"/>
                          <a:cs typeface="+mn-cs"/>
                        </a:rPr>
                        <a:t> (4)</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[203] </a:t>
                      </a:r>
                      <a:r>
                        <a:rPr kumimoji="0" lang="en-IE" altLang="zh-CN" sz="800" b="0" i="0" u="none" strike="noStrike" kern="1200" cap="none" normalizeH="0" baseline="0" dirty="0" err="1" smtClean="0">
                          <a:ln>
                            <a:noFill/>
                          </a:ln>
                          <a:solidFill>
                            <a:srgbClr val="FF0000"/>
                          </a:solidFill>
                          <a:effectLst/>
                          <a:latin typeface="微软雅黑" panose="020B0503020204020204" pitchFamily="34" charset="-122"/>
                          <a:ea typeface="微软雅黑" panose="020B0503020204020204" pitchFamily="34" charset="-122"/>
                          <a:cs typeface="+mn-cs"/>
                        </a:rPr>
                        <a:t>NR_NTN_solutions</a:t>
                      </a:r>
                      <a:r>
                        <a:rPr kumimoji="0" lang="en-IE"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 (22)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IE"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[205] </a:t>
                      </a:r>
                      <a:r>
                        <a:rPr kumimoji="0" lang="en-IE" altLang="zh-CN" sz="800" b="0" i="0" u="none" strike="noStrike" kern="1200" cap="none" normalizeH="0" baseline="0" dirty="0" err="1" smtClean="0">
                          <a:ln>
                            <a:noFill/>
                          </a:ln>
                          <a:solidFill>
                            <a:srgbClr val="FF0000"/>
                          </a:solidFill>
                          <a:effectLst/>
                          <a:latin typeface="微软雅黑" panose="020B0503020204020204" pitchFamily="34" charset="-122"/>
                          <a:ea typeface="微软雅黑" panose="020B0503020204020204" pitchFamily="34" charset="-122"/>
                          <a:cs typeface="+mn-cs"/>
                        </a:rPr>
                        <a:t>LTE_NBIOT_eMTC_NTN_req</a:t>
                      </a:r>
                      <a:r>
                        <a:rPr kumimoji="0" lang="en-IE" altLang="zh-CN" sz="800" b="0" i="0" u="none" strike="noStrike" kern="1200" cap="none" normalizeH="0" baseline="0" dirty="0" smtClean="0">
                          <a:ln>
                            <a:noFill/>
                          </a:ln>
                          <a:solidFill>
                            <a:srgbClr val="FF0000"/>
                          </a:solidFill>
                          <a:effectLst/>
                          <a:latin typeface="微软雅黑" panose="020B0503020204020204" pitchFamily="34" charset="-122"/>
                          <a:ea typeface="微软雅黑" panose="020B0503020204020204" pitchFamily="34" charset="-122"/>
                          <a:cs typeface="+mn-cs"/>
                        </a:rPr>
                        <a:t> (20)</a:t>
                      </a:r>
                      <a:endParaRPr kumimoji="0" lang="en-IE"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txBody>
                  <a:tcPr marL="45720" marR="45720">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R18 RF</a:t>
                      </a:r>
                    </a:p>
                    <a:p>
                      <a:pPr marL="0" marR="0" lvl="0" indent="0" algn="l" defTabSz="914400" rtl="0" eaLnBrk="1" fontAlgn="t" latinLnBrk="0" hangingPunct="1">
                        <a:lnSpc>
                          <a:spcPct val="100000"/>
                        </a:lnSpc>
                        <a:spcBef>
                          <a:spcPct val="0"/>
                        </a:spcBef>
                        <a:spcAft>
                          <a:spcPct val="0"/>
                        </a:spcAft>
                        <a:buClrTx/>
                        <a:buSzTx/>
                        <a:buFontTx/>
                        <a:buNone/>
                        <a:tabLst/>
                        <a:defRPr/>
                      </a:pPr>
                      <a:r>
                        <a:rPr lang="nn-NO" sz="800" b="0" i="0" u="none" strike="sngStrike" kern="1200" dirty="0">
                          <a:solidFill>
                            <a:srgbClr val="FF0000"/>
                          </a:solidFill>
                          <a:effectLst/>
                          <a:latin typeface="微软雅黑" panose="020B0503020204020204" pitchFamily="34" charset="-122"/>
                          <a:ea typeface="微软雅黑" panose="020B0503020204020204" pitchFamily="34" charset="-122"/>
                          <a:cs typeface="+mn-cs"/>
                        </a:rPr>
                        <a:t>[108][305] NR_LTE_EMC_enh </a:t>
                      </a:r>
                      <a:r>
                        <a:rPr lang="en-US" altLang="zh-CN" sz="800" b="0" i="0" u="none" strike="sngStrike" kern="1200" dirty="0">
                          <a:solidFill>
                            <a:srgbClr val="FF0000"/>
                          </a:solidFill>
                          <a:effectLst/>
                          <a:latin typeface="微软雅黑" panose="020B0503020204020204" pitchFamily="34" charset="-122"/>
                          <a:ea typeface="微软雅黑" panose="020B0503020204020204" pitchFamily="34" charset="-122"/>
                          <a:cs typeface="+mn-cs"/>
                        </a:rPr>
                        <a:t>AI 4.3, 8.17 (15)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sz="800" b="1" i="0" u="none" strike="noStrike" kern="1200" cap="none" normalizeH="0" baseline="0" dirty="0">
                          <a:ln>
                            <a:noFill/>
                          </a:ln>
                          <a:solidFill>
                            <a:srgbClr val="0000FF"/>
                          </a:solidFill>
                          <a:effectLst/>
                          <a:latin typeface="微软雅黑" panose="020B0503020204020204" pitchFamily="34" charset="-122"/>
                          <a:ea typeface="微软雅黑" panose="020B0503020204020204" pitchFamily="34" charset="-122"/>
                          <a:cs typeface="+mn-cs"/>
                        </a:rPr>
                        <a:t>RF maintenance</a:t>
                      </a:r>
                    </a:p>
                    <a:p>
                      <a:pPr marL="0" marR="0" lvl="0" indent="0" algn="l" defTabSz="914400" rtl="0" eaLnBrk="1" fontAlgn="t" latinLnBrk="0" hangingPunct="1">
                        <a:lnSpc>
                          <a:spcPct val="100000"/>
                        </a:lnSpc>
                        <a:spcBef>
                          <a:spcPct val="0"/>
                        </a:spcBef>
                        <a:spcAft>
                          <a:spcPct val="0"/>
                        </a:spcAft>
                        <a:buClrTx/>
                        <a:buSzTx/>
                        <a:buFontTx/>
                        <a:buNone/>
                        <a:tabLst/>
                        <a:defRPr/>
                      </a:pPr>
                      <a:r>
                        <a:rPr lang="fi-FI" sz="800" b="0" i="0" u="none" strike="noStrike" dirty="0">
                          <a:solidFill>
                            <a:srgbClr val="000000"/>
                          </a:solidFill>
                          <a:effectLst/>
                          <a:latin typeface="微软雅黑" panose="020B0503020204020204" pitchFamily="34" charset="-122"/>
                          <a:ea typeface="微软雅黑" panose="020B0503020204020204" pitchFamily="34" charset="-122"/>
                        </a:rPr>
                        <a:t>[108][316] IoT_NTN_SANRF</a:t>
                      </a:r>
                      <a:r>
                        <a:rPr lang="zh-CN" altLang="en-US" sz="800" b="0" i="0" u="none" strike="noStrike" dirty="0">
                          <a:solidFill>
                            <a:srgbClr val="000000"/>
                          </a:solidFill>
                          <a:effectLst/>
                          <a:latin typeface="微软雅黑" panose="020B0503020204020204" pitchFamily="34" charset="-122"/>
                          <a:ea typeface="微软雅黑" panose="020B0503020204020204" pitchFamily="34" charset="-122"/>
                        </a:rPr>
                        <a:t> </a:t>
                      </a: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AI 6.8.1 (8)</a:t>
                      </a:r>
                    </a:p>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[108][301] </a:t>
                      </a:r>
                      <a:r>
                        <a:rPr lang="en-US" altLang="zh-CN" sz="800" b="0" i="0" u="none" strike="noStrike" dirty="0" err="1">
                          <a:solidFill>
                            <a:srgbClr val="000000"/>
                          </a:solidFill>
                          <a:effectLst/>
                          <a:latin typeface="微软雅黑" panose="020B0503020204020204" pitchFamily="34" charset="-122"/>
                          <a:ea typeface="微软雅黑" panose="020B0503020204020204" pitchFamily="34" charset="-122"/>
                        </a:rPr>
                        <a:t>BSRF_Maintenance</a:t>
                      </a:r>
                      <a:r>
                        <a:rPr lang="en-US" altLang="zh-CN" sz="800" b="0" i="0" u="none" strike="noStrike" dirty="0">
                          <a:solidFill>
                            <a:srgbClr val="000000"/>
                          </a:solidFill>
                          <a:effectLst/>
                          <a:latin typeface="微软雅黑" panose="020B0503020204020204" pitchFamily="34" charset="-122"/>
                          <a:ea typeface="微软雅黑" panose="020B0503020204020204" pitchFamily="34" charset="-122"/>
                        </a:rPr>
                        <a:t> AI 4.2, 5.2.1 (100)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BS Ad-hoc: </a:t>
                      </a:r>
                      <a:r>
                        <a:rPr kumimoji="0" lang="pt-BR"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[108][332] LS_NTN_R5-233672 </a:t>
                      </a:r>
                      <a:r>
                        <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Chaired by Dorin (Thales) 60min</a:t>
                      </a:r>
                    </a:p>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BS Ad-hoc: </a:t>
                      </a:r>
                      <a:r>
                        <a:rPr kumimoji="0" lang="nn-NO"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[108][324] NR_HST_FR2_enh_Demod Chaired by Yunchuan Yang (Samsung) 60</a:t>
                      </a:r>
                      <a:r>
                        <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min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17:00-18:20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GB"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Rel-15/16/17/18 maintenance</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[101] Upto_R16_UERF_maintenance AI 4.1 (155)</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[102] R17_spectrum_maintenance AI 5.1 (50)</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[103] R17_nonspectrumUERF_maintenance AI 5.2.2 (52)</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[104] R18_spectrum_maintenance AI 6 (16)</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(cont.)</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GB"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2</a:t>
                      </a:r>
                      <a:r>
                        <a:rPr kumimoji="0" lang="en-GB" altLang="zh-CN" sz="800" b="1" i="0" u="none" strike="noStrike" kern="1200" cap="none" normalizeH="0" baseline="30000" dirty="0">
                          <a:ln>
                            <a:noFill/>
                          </a:ln>
                          <a:solidFill>
                            <a:srgbClr val="FF0000"/>
                          </a:solidFill>
                          <a:effectLst/>
                          <a:latin typeface="微软雅黑" panose="020B0503020204020204" pitchFamily="34" charset="-122"/>
                          <a:ea typeface="微软雅黑" panose="020B0503020204020204" pitchFamily="34" charset="-122"/>
                          <a:cs typeface="+mn-cs"/>
                        </a:rPr>
                        <a:t>nd</a:t>
                      </a:r>
                      <a:r>
                        <a:rPr kumimoji="0" lang="en-GB"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rPr>
                        <a:t> round (if time allows)</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err="1">
                          <a:solidFill>
                            <a:srgbClr val="0000FF"/>
                          </a:solidFill>
                          <a:latin typeface="微软雅黑" panose="020B0503020204020204" pitchFamily="34" charset="-122"/>
                          <a:ea typeface="微软雅黑" panose="020B0503020204020204" pitchFamily="34" charset="-122"/>
                          <a:cs typeface="+mn-cs"/>
                        </a:rPr>
                        <a:t>Early</a:t>
                      </a:r>
                      <a:r>
                        <a:rPr kumimoji="1" lang="fr-FR" altLang="ja-JP" sz="800" b="1" i="0" kern="1200" dirty="0">
                          <a:solidFill>
                            <a:srgbClr val="0000FF"/>
                          </a:solidFill>
                          <a:latin typeface="微软雅黑" panose="020B0503020204020204" pitchFamily="34" charset="-122"/>
                          <a:ea typeface="微软雅黑" panose="020B0503020204020204" pitchFamily="34" charset="-122"/>
                          <a:cs typeface="+mn-cs"/>
                        </a:rPr>
                        <a:t> return to </a:t>
                      </a:r>
                    </a:p>
                    <a:p>
                      <a:pPr marL="0" marR="0" lvl="0" indent="0" algn="l" defTabSz="914400" rtl="0" eaLnBrk="1" fontAlgn="t" latinLnBrk="0" hangingPunct="1">
                        <a:lnSpc>
                          <a:spcPct val="100000"/>
                        </a:lnSpc>
                        <a:spcBef>
                          <a:spcPct val="0"/>
                        </a:spcBef>
                        <a:spcAft>
                          <a:spcPct val="0"/>
                        </a:spcAft>
                        <a:buClrTx/>
                        <a:buSzTx/>
                        <a:buFont typeface="Arial" panose="020B0604020202020204" pitchFamily="34" charset="0"/>
                        <a:buNone/>
                        <a:tabLst/>
                        <a:defRPr/>
                      </a:pPr>
                      <a:r>
                        <a:rPr lang="en-GB"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R4-2313850</a:t>
                      </a:r>
                      <a:r>
                        <a:rPr lang="en-US"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  </a:t>
                      </a:r>
                      <a:r>
                        <a:rPr lang="en-GB"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Ad-hoc minutes for Performance evolution WI</a:t>
                      </a:r>
                    </a:p>
                    <a:p>
                      <a:pPr marL="0" marR="0" lvl="0" indent="0" algn="l" defTabSz="914400" rtl="0" eaLnBrk="1" fontAlgn="t" latinLnBrk="0" hangingPunct="1">
                        <a:lnSpc>
                          <a:spcPct val="100000"/>
                        </a:lnSpc>
                        <a:spcBef>
                          <a:spcPct val="0"/>
                        </a:spcBef>
                        <a:spcAft>
                          <a:spcPct val="0"/>
                        </a:spcAft>
                        <a:buClrTx/>
                        <a:buSzTx/>
                        <a:buFont typeface="Arial" panose="020B0604020202020204" pitchFamily="34" charset="0"/>
                        <a:buNone/>
                        <a:tabLst/>
                        <a:defRPr/>
                      </a:pPr>
                      <a:r>
                        <a:rPr lang="en-GB"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R4-2313848</a:t>
                      </a:r>
                      <a:r>
                        <a:rPr lang="en-US"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  </a:t>
                      </a:r>
                      <a:r>
                        <a:rPr lang="en-GB"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Ad-hoc minutes for Multi-RX in FR2 requirements</a:t>
                      </a:r>
                    </a:p>
                    <a:p>
                      <a:pPr marL="0" marR="0" lvl="0" indent="0" algn="l" defTabSz="914400" rtl="0" eaLnBrk="1" fontAlgn="t" latinLnBrk="0" hangingPunct="1">
                        <a:lnSpc>
                          <a:spcPct val="100000"/>
                        </a:lnSpc>
                        <a:spcBef>
                          <a:spcPct val="0"/>
                        </a:spcBef>
                        <a:spcAft>
                          <a:spcPct val="0"/>
                        </a:spcAft>
                        <a:buClrTx/>
                        <a:buSzTx/>
                        <a:buFont typeface="Arial" panose="020B0604020202020204" pitchFamily="34" charset="0"/>
                        <a:buNone/>
                        <a:tabLst/>
                        <a:defRPr/>
                      </a:pPr>
                      <a:r>
                        <a:rPr lang="en-GB"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R4-2313866</a:t>
                      </a:r>
                      <a:r>
                        <a:rPr lang="en-US"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 </a:t>
                      </a:r>
                      <a:r>
                        <a:rPr lang="en-GB"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Ad-hoc minutes for SBFD operation</a:t>
                      </a:r>
                      <a:endParaRPr lang="en-US" sz="800" b="0" i="0" u="none" strike="noStrike" kern="1200" dirty="0">
                        <a:solidFill>
                          <a:srgbClr val="FF000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 typeface="Arial" panose="020B0604020202020204" pitchFamily="34" charset="0"/>
                        <a:buNone/>
                        <a:tabLst/>
                        <a:defRPr/>
                      </a:pPr>
                      <a:r>
                        <a:rPr lang="en-GB"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R4-2313871</a:t>
                      </a:r>
                      <a:r>
                        <a:rPr lang="en-US"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 </a:t>
                      </a:r>
                      <a:r>
                        <a:rPr lang="en-GB"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Ad-hoc minutes for SBFD co-existence study</a:t>
                      </a:r>
                      <a:endParaRPr lang="en-US" sz="800" b="0" i="0" u="none" strike="noStrike" kern="1200" dirty="0">
                        <a:solidFill>
                          <a:srgbClr val="FF0000"/>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t" latinLnBrk="0" hangingPunct="1">
                        <a:lnSpc>
                          <a:spcPct val="100000"/>
                        </a:lnSpc>
                        <a:spcBef>
                          <a:spcPct val="0"/>
                        </a:spcBef>
                        <a:spcAft>
                          <a:spcPct val="0"/>
                        </a:spcAft>
                        <a:buClrTx/>
                        <a:buSzTx/>
                        <a:buFont typeface="Arial" panose="020B0604020202020204" pitchFamily="34" charset="0"/>
                        <a:buNone/>
                        <a:tabLst/>
                        <a:defRPr/>
                      </a:pPr>
                      <a:r>
                        <a:rPr lang="en-GB" sz="800" b="0" i="0" u="none" strike="noStrike" kern="1200" dirty="0">
                          <a:solidFill>
                            <a:srgbClr val="FF0000"/>
                          </a:solidFill>
                          <a:effectLst/>
                          <a:latin typeface="微软雅黑" panose="020B0503020204020204" pitchFamily="34" charset="-122"/>
                          <a:ea typeface="微软雅黑" panose="020B0503020204020204" pitchFamily="34" charset="-122"/>
                          <a:cs typeface="+mn-cs"/>
                        </a:rPr>
                        <a:t>R4-2313862 Reply LS on clarifications for Non-Terrestrial Networks</a:t>
                      </a:r>
                      <a:endParaRPr lang="en-US" sz="800" b="0" i="0" u="none" strike="noStrike" kern="1200" dirty="0">
                        <a:solidFill>
                          <a:srgbClr val="FF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[132/133] FR2_multiRx_UERF_part1/ Chaired by Steven Chen (Apple)</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6"/>
                  </a:ext>
                </a:extLst>
              </a:tr>
              <a:tr h="20277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18</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:20-19</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:20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nn-NO"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[140] FS_NR_AIML_air Chaired Vali (Qualcomm)</a:t>
                      </a:r>
                      <a:endPar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Calibri" panose="020F0502020204030204" pitchFamily="34" charset="0"/>
                        </a:rPr>
                        <a:t>RRM Ad-hoc: </a:t>
                      </a:r>
                      <a:r>
                        <a:rPr kumimoji="0" lang="en-US" altLang="zh-CN" sz="800" b="0"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Calibri" panose="020F0502020204030204" pitchFamily="34" charset="0"/>
                        </a:rPr>
                        <a:t>R18 FR2 HST (Jackson)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fr-FR" altLang="ja-JP" sz="800" b="1" i="0" kern="1200" dirty="0">
                          <a:solidFill>
                            <a:schemeClr val="tx1"/>
                          </a:solidFill>
                          <a:latin typeface="微软雅黑" panose="020B0503020204020204" pitchFamily="34" charset="-122"/>
                          <a:ea typeface="微软雅黑" panose="020B0503020204020204" pitchFamily="34" charset="-122"/>
                          <a:cs typeface="+mn-cs"/>
                        </a:rPr>
                        <a:t>BS Ad-hoc: </a:t>
                      </a:r>
                      <a:r>
                        <a:rPr lang="nn-NO" sz="800" b="0" i="0" u="none" strike="noStrike" kern="1200" dirty="0">
                          <a:solidFill>
                            <a:srgbClr val="000000"/>
                          </a:solidFill>
                          <a:effectLst/>
                          <a:latin typeface="微软雅黑" panose="020B0503020204020204" pitchFamily="34" charset="-122"/>
                          <a:ea typeface="微软雅黑" panose="020B0503020204020204" pitchFamily="34" charset="-122"/>
                          <a:cs typeface="+mn-cs"/>
                        </a:rPr>
                        <a:t>[108][312] NR_netcon_repeater_RF Chaired by Fei Xue (ZTE)</a:t>
                      </a:r>
                      <a:endParaRPr kumimoji="1" lang="fr-FR" altLang="ja-JP" sz="800" b="0" i="0" kern="1200" dirty="0">
                        <a:solidFill>
                          <a:schemeClr val="tx1"/>
                        </a:solidFill>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Main Ad hoc: </a:t>
                      </a:r>
                      <a:r>
                        <a:rPr kumimoji="0" lang="en-GB"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[152] NR_LTE_UAV Chaired by Johannes Hejselbaek</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F0F3F8"/>
                    </a:solidFill>
                  </a:tcPr>
                </a:tc>
                <a:extLst>
                  <a:ext uri="{0D108BD9-81ED-4DB2-BD59-A6C34878D82A}">
                    <a16:rowId xmlns:a16="http://schemas.microsoft.com/office/drawing/2014/main" xmlns="" val="10007"/>
                  </a:ext>
                </a:extLst>
              </a:tr>
            </a:tbl>
          </a:graphicData>
        </a:graphic>
      </p:graphicFrame>
    </p:spTree>
    <p:extLst>
      <p:ext uri="{BB962C8B-B14F-4D97-AF65-F5344CB8AC3E}">
        <p14:creationId xmlns:p14="http://schemas.microsoft.com/office/powerpoint/2010/main" val="30834063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Friday</a:t>
            </a:r>
            <a:endParaRPr lang="ru-RU" b="1" dirty="0">
              <a:latin typeface="微软雅黑" panose="020B0503020204020204" pitchFamily="34" charset="-122"/>
              <a:ea typeface="微软雅黑" panose="020B0503020204020204" pitchFamily="34" charset="-122"/>
            </a:endParaRPr>
          </a:p>
        </p:txBody>
      </p:sp>
      <p:graphicFrame>
        <p:nvGraphicFramePr>
          <p:cNvPr id="4" name="Table 4"/>
          <p:cNvGraphicFramePr>
            <a:graphicFrameLocks noGrp="1"/>
          </p:cNvGraphicFramePr>
          <p:nvPr>
            <p:extLst>
              <p:ext uri="{D42A27DB-BD31-4B8C-83A1-F6EECF244321}">
                <p14:modId xmlns:p14="http://schemas.microsoft.com/office/powerpoint/2010/main" val="4071949155"/>
              </p:ext>
            </p:extLst>
          </p:nvPr>
        </p:nvGraphicFramePr>
        <p:xfrm>
          <a:off x="281221" y="1273321"/>
          <a:ext cx="11674991" cy="2513520"/>
        </p:xfrm>
        <a:graphic>
          <a:graphicData uri="http://schemas.openxmlformats.org/drawingml/2006/table">
            <a:tbl>
              <a:tblPr/>
              <a:tblGrid>
                <a:gridCol w="755099">
                  <a:extLst>
                    <a:ext uri="{9D8B030D-6E8A-4147-A177-3AD203B41FA5}">
                      <a16:colId xmlns:a16="http://schemas.microsoft.com/office/drawing/2014/main" xmlns="" val="20000"/>
                    </a:ext>
                  </a:extLst>
                </a:gridCol>
                <a:gridCol w="2802480">
                  <a:extLst>
                    <a:ext uri="{9D8B030D-6E8A-4147-A177-3AD203B41FA5}">
                      <a16:colId xmlns:a16="http://schemas.microsoft.com/office/drawing/2014/main" xmlns="" val="20001"/>
                    </a:ext>
                  </a:extLst>
                </a:gridCol>
                <a:gridCol w="2705804">
                  <a:extLst>
                    <a:ext uri="{9D8B030D-6E8A-4147-A177-3AD203B41FA5}">
                      <a16:colId xmlns:a16="http://schemas.microsoft.com/office/drawing/2014/main" xmlns="" val="20002"/>
                    </a:ext>
                  </a:extLst>
                </a:gridCol>
                <a:gridCol w="2705804">
                  <a:extLst>
                    <a:ext uri="{9D8B030D-6E8A-4147-A177-3AD203B41FA5}">
                      <a16:colId xmlns:a16="http://schemas.microsoft.com/office/drawing/2014/main" xmlns="" val="20003"/>
                    </a:ext>
                  </a:extLst>
                </a:gridCol>
                <a:gridCol w="2705804">
                  <a:extLst>
                    <a:ext uri="{9D8B030D-6E8A-4147-A177-3AD203B41FA5}">
                      <a16:colId xmlns:a16="http://schemas.microsoft.com/office/drawing/2014/main" xmlns="" val="20004"/>
                    </a:ext>
                  </a:extLst>
                </a:gridCol>
              </a:tblGrid>
              <a:tr h="175917">
                <a:tc>
                  <a:txBody>
                    <a:bodyPr/>
                    <a:lstStyle/>
                    <a:p>
                      <a:pPr marL="0" marR="0" lvl="0" indent="0" algn="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Venue</a:t>
                      </a:r>
                    </a:p>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Time</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Main</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zh-CN"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RRM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RAN4 BSRF_Demod_Test</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800" b="1" i="0" u="none" strike="noStrike" cap="none" normalizeH="0" baseline="0" dirty="0">
                          <a:ln>
                            <a:noFill/>
                          </a:ln>
                          <a:solidFill>
                            <a:srgbClr val="FFFFFF"/>
                          </a:solidFill>
                          <a:effectLst/>
                          <a:latin typeface="微软雅黑" panose="020B0503020204020204" pitchFamily="34" charset="-122"/>
                          <a:ea typeface="微软雅黑" panose="020B0503020204020204" pitchFamily="34" charset="-122"/>
                        </a:rPr>
                        <a:t>Ad hoc room</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extLst>
                  <a:ext uri="{0D108BD9-81ED-4DB2-BD59-A6C34878D82A}">
                    <a16:rowId xmlns:a16="http://schemas.microsoft.com/office/drawing/2014/main" xmlns="" val="10000"/>
                  </a:ext>
                </a:extLst>
              </a:tr>
              <a:tr h="543873">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8:00-10:30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p>
                      <a:pPr marL="0" marR="0" lvl="0" indent="0" algn="l" defTabSz="914400" rtl="0" eaLnBrk="1" fontAlgn="t" latinLnBrk="0" hangingPunct="1">
                        <a:lnSpc>
                          <a:spcPct val="100000"/>
                        </a:lnSpc>
                        <a:spcBef>
                          <a:spcPct val="0"/>
                        </a:spcBef>
                        <a:spcAft>
                          <a:spcPct val="0"/>
                        </a:spcAft>
                        <a:buClrTx/>
                        <a:buSzTx/>
                        <a:buFontTx/>
                        <a:buNone/>
                        <a:tabLst/>
                        <a:defRPr/>
                      </a:pPr>
                      <a:endPar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GB" altLang="zh-CN" sz="800" b="1" i="0" u="none" strike="noStrike" kern="1200" cap="none" normalizeH="0" baseline="0" dirty="0">
                        <a:ln>
                          <a:noFill/>
                        </a:ln>
                        <a:solidFill>
                          <a:srgbClr val="FF0000"/>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2"/>
                  </a:ext>
                </a:extLst>
              </a:tr>
              <a:tr h="590671">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11</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:00-13:00</a:t>
                      </a:r>
                      <a:endPar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1" dirty="0">
                        <a:solidFill>
                          <a:srgbClr val="0000FF"/>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3"/>
                  </a:ext>
                </a:extLst>
              </a:tr>
              <a:tr h="570304">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a:t>
                      </a:r>
                      <a:r>
                        <a:rPr kumimoji="0" lang="en-US" altLang="zh-CN"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:00</a:t>
                      </a: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lang="en-US" altLang="zh-CN" sz="800" b="1" i="0" u="none" strike="noStrike" kern="1200" dirty="0">
                          <a:solidFill>
                            <a:srgbClr val="0000FF"/>
                          </a:solidFill>
                          <a:effectLst/>
                          <a:latin typeface="微软雅黑" panose="020B0503020204020204" pitchFamily="34" charset="-122"/>
                          <a:ea typeface="微软雅黑" panose="020B0503020204020204" pitchFamily="34" charset="-122"/>
                          <a:cs typeface="+mn-cs"/>
                        </a:rPr>
                        <a:t>Return to (final round)</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fr-FR" altLang="ja-JP" sz="800" b="0" dirty="0">
                        <a:solidFill>
                          <a:schemeClr val="tx1"/>
                        </a:solidFill>
                        <a:latin typeface="微软雅黑" panose="020B0503020204020204" pitchFamily="34" charset="-122"/>
                        <a:ea typeface="微软雅黑" panose="020B0503020204020204" pitchFamily="34" charset="-122"/>
                      </a:endParaRP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60000"/>
                        <a:lumOff val="40000"/>
                      </a:schemeClr>
                    </a:solidFill>
                  </a:tcPr>
                </a:tc>
                <a:extLst>
                  <a:ext uri="{0D108BD9-81ED-4DB2-BD59-A6C34878D82A}">
                    <a16:rowId xmlns:a16="http://schemas.microsoft.com/office/drawing/2014/main" xmlns="" val="10004"/>
                  </a:ext>
                </a:extLst>
              </a:tr>
              <a:tr h="473392">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en-US" sz="800" b="1"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16:00-17:00</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gridSpan="4">
                  <a:txBody>
                    <a:bodyPr/>
                    <a:lstStyle/>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12 Revision of the Work Plan</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13 Any other business (Event for Haijie, Andrey) </a:t>
                      </a:r>
                    </a:p>
                    <a:p>
                      <a:pPr marL="0" marR="0" lvl="0" indent="0" algn="l" defTabSz="914400" rtl="0" eaLnBrk="1" fontAlgn="t" latinLnBrk="0" hangingPunct="1">
                        <a:lnSpc>
                          <a:spcPct val="100000"/>
                        </a:lnSpc>
                        <a:spcBef>
                          <a:spcPct val="0"/>
                        </a:spcBef>
                        <a:spcAft>
                          <a:spcPct val="0"/>
                        </a:spcAft>
                        <a:buClrTx/>
                        <a:buSzTx/>
                        <a:buFontTx/>
                        <a:buNone/>
                        <a:tabLst/>
                        <a:defRPr/>
                      </a:pPr>
                      <a:r>
                        <a:rPr kumimoji="0" lang="en-US" altLang="zh-CN" sz="800" b="0" i="0" u="none" strike="noStrike" kern="1200" cap="none" normalizeH="0" baseline="0" dirty="0">
                          <a:ln>
                            <a:noFill/>
                          </a:ln>
                          <a:solidFill>
                            <a:schemeClr val="tx1"/>
                          </a:solidFill>
                          <a:effectLst/>
                          <a:latin typeface="微软雅黑" panose="020B0503020204020204" pitchFamily="34" charset="-122"/>
                          <a:ea typeface="微软雅黑" panose="020B0503020204020204" pitchFamily="34" charset="-122"/>
                          <a:cs typeface="+mn-cs"/>
                        </a:rPr>
                        <a:t>14 Close of the meeting</a:t>
                      </a:r>
                    </a:p>
                  </a:txBody>
                  <a:tcPr marL="45720" marR="45720"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t" latinLnBrk="0" hangingPunct="1">
                        <a:lnSpc>
                          <a:spcPct val="100000"/>
                        </a:lnSpc>
                        <a:spcBef>
                          <a:spcPct val="0"/>
                        </a:spcBef>
                        <a:spcAft>
                          <a:spcPct val="0"/>
                        </a:spcAft>
                        <a:buClrTx/>
                        <a:buSzTx/>
                        <a:buFontTx/>
                        <a:buNone/>
                        <a:tabLst/>
                        <a:defRPr/>
                      </a:pPr>
                      <a:endParaRPr kumimoji="0" lang="en-US" altLang="zh-CN"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tc hMerge="1">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altLang="en-US" sz="800" b="0" i="0" u="none" strike="noStrike" kern="1200" cap="none" normalizeH="0" baseline="0" dirty="0">
                        <a:ln>
                          <a:noFill/>
                        </a:ln>
                        <a:solidFill>
                          <a:schemeClr val="tx1"/>
                        </a:solidFill>
                        <a:effectLst/>
                        <a:latin typeface="+mj-ea"/>
                        <a:ea typeface="+mj-ea"/>
                        <a:cs typeface="+mn-cs"/>
                      </a:endParaRPr>
                    </a:p>
                  </a:txBody>
                  <a:tcPr marL="72004" marR="72004" marT="36002" marB="36002"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chemeClr val="accent5">
                        <a:lumMod val="20000"/>
                        <a:lumOff val="80000"/>
                      </a:schemeClr>
                    </a:solidFill>
                  </a:tcPr>
                </a:tc>
                <a:extLst>
                  <a:ext uri="{0D108BD9-81ED-4DB2-BD59-A6C34878D82A}">
                    <a16:rowId xmlns:a16="http://schemas.microsoft.com/office/drawing/2014/main" xmlns="" val="10005"/>
                  </a:ext>
                </a:extLst>
              </a:tr>
            </a:tbl>
          </a:graphicData>
        </a:graphic>
      </p:graphicFrame>
    </p:spTree>
    <p:extLst>
      <p:ext uri="{BB962C8B-B14F-4D97-AF65-F5344CB8AC3E}">
        <p14:creationId xmlns:p14="http://schemas.microsoft.com/office/powerpoint/2010/main" val="99081340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xmlns="" id="{D30B7C3F-3D32-4F2D-8FDD-60718C51D42B}"/>
              </a:ext>
            </a:extLst>
          </p:cNvPr>
          <p:cNvSpPr>
            <a:spLocks noGrp="1"/>
          </p:cNvSpPr>
          <p:nvPr>
            <p:ph type="ctrTitle"/>
          </p:nvPr>
        </p:nvSpPr>
        <p:spPr/>
        <p:txBody>
          <a:bodyPr/>
          <a:lstStyle/>
          <a:p>
            <a:r>
              <a:rPr lang="en-US" b="1" dirty="0">
                <a:solidFill>
                  <a:schemeClr val="tx1"/>
                </a:solidFill>
                <a:latin typeface="微软雅黑" panose="020B0503020204020204" pitchFamily="34" charset="-122"/>
                <a:ea typeface="微软雅黑" panose="020B0503020204020204" pitchFamily="34" charset="-122"/>
              </a:rPr>
              <a:t>Appendix</a:t>
            </a:r>
          </a:p>
        </p:txBody>
      </p:sp>
    </p:spTree>
    <p:extLst>
      <p:ext uri="{BB962C8B-B14F-4D97-AF65-F5344CB8AC3E}">
        <p14:creationId xmlns:p14="http://schemas.microsoft.com/office/powerpoint/2010/main" val="409196920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2" y="1273321"/>
            <a:ext cx="11468456" cy="4862559"/>
          </a:xfrm>
        </p:spPr>
        <p:txBody>
          <a:bodyPr/>
          <a:lstStyle/>
          <a:p>
            <a:pPr marL="342882" lvl="1" indent="-342882">
              <a:spcBef>
                <a:spcPts val="0"/>
              </a:spcBef>
              <a:spcAft>
                <a:spcPts val="600"/>
              </a:spcAft>
              <a:buBlip>
                <a:blip r:embed="rId2"/>
              </a:buBlip>
            </a:pPr>
            <a:r>
              <a:rPr lang="en-US" altLang="zh-CN" sz="1400" dirty="0">
                <a:solidFill>
                  <a:srgbClr val="000000"/>
                </a:solidFill>
              </a:rPr>
              <a:t>An election for two Vice Chairs of RAN WG4 will be held during RAN WG4 meeting #108 in Toulouse (FR), 21 to 25 August 2023 using the new 3GPP voting application tool.</a:t>
            </a:r>
          </a:p>
          <a:p>
            <a:pPr lvl="1">
              <a:spcBef>
                <a:spcPts val="0"/>
              </a:spcBef>
              <a:spcAft>
                <a:spcPts val="600"/>
              </a:spcAft>
            </a:pPr>
            <a:r>
              <a:rPr lang="en-GB" altLang="zh-CN" sz="1200" dirty="0"/>
              <a:t>Candidatures (CV + supporting letters) for these positions should be uploaded and should ideally be received by Monday 14 August 2023.</a:t>
            </a:r>
          </a:p>
          <a:p>
            <a:pPr lvl="1">
              <a:spcBef>
                <a:spcPts val="0"/>
              </a:spcBef>
              <a:spcAft>
                <a:spcPts val="600"/>
              </a:spcAft>
            </a:pPr>
            <a:r>
              <a:rPr lang="en-US" altLang="zh-CN" sz="1200" dirty="0"/>
              <a:t>The list of the candidatures received will then be posted on the 3GPP website as well on the usual </a:t>
            </a:r>
            <a:r>
              <a:rPr lang="en-US" altLang="zh-CN" sz="1200" u="sng" dirty="0">
                <a:hlinkClick r:id="rId3"/>
              </a:rPr>
              <a:t>elections page</a:t>
            </a:r>
            <a:r>
              <a:rPr lang="en-US" altLang="zh-CN" sz="1200" dirty="0"/>
              <a:t>.</a:t>
            </a:r>
          </a:p>
          <a:p>
            <a:pPr lvl="1">
              <a:spcBef>
                <a:spcPts val="0"/>
              </a:spcBef>
              <a:spcAft>
                <a:spcPts val="600"/>
              </a:spcAft>
            </a:pPr>
            <a:r>
              <a:rPr lang="en-US" altLang="zh-CN" sz="1200" dirty="0"/>
              <a:t>For more details, please check and refer to the email “Elections to be held in RAN4#108”from MCC in RAN4 reflector and the email “P-CR for corporate group voting restrictions as approved by PCG</a:t>
            </a:r>
            <a:r>
              <a:rPr lang="zh-CN" altLang="en-US" sz="1200" dirty="0"/>
              <a:t>”</a:t>
            </a:r>
            <a:r>
              <a:rPr lang="en-US" altLang="zh-CN" sz="1200" dirty="0"/>
              <a:t>forwarded from PCG in RAN4 reflector.</a:t>
            </a:r>
          </a:p>
          <a:p>
            <a:pPr lvl="1">
              <a:spcBef>
                <a:spcPts val="0"/>
              </a:spcBef>
              <a:spcAft>
                <a:spcPts val="600"/>
              </a:spcAft>
            </a:pPr>
            <a:r>
              <a:rPr lang="en-US" altLang="zh-CN" sz="1200" dirty="0"/>
              <a:t>For 3GPP voting application tool, please refer to the following link for guidance on how to cast a ballot and create a proxy.</a:t>
            </a:r>
          </a:p>
          <a:p>
            <a:pPr lvl="2">
              <a:spcBef>
                <a:spcPts val="0"/>
              </a:spcBef>
              <a:spcAft>
                <a:spcPts val="600"/>
              </a:spcAft>
            </a:pPr>
            <a:r>
              <a:rPr lang="en-US" altLang="zh-CN" sz="1200" dirty="0">
                <a:hlinkClick r:id="rId4"/>
              </a:rPr>
              <a:t>https://help.3gpp.org/index.php?title=3GPP_voting_tool</a:t>
            </a:r>
            <a:endParaRPr lang="en-US" altLang="zh-CN" sz="1200" dirty="0"/>
          </a:p>
          <a:p>
            <a:pPr lvl="1">
              <a:spcBef>
                <a:spcPts val="0"/>
              </a:spcBef>
              <a:spcAft>
                <a:spcPts val="600"/>
              </a:spcAft>
            </a:pPr>
            <a:r>
              <a:rPr lang="en-US" altLang="zh-CN" sz="1200" dirty="0"/>
              <a:t>For the rule of voting, please refer to 3GPP procedure (Article 22, 28)</a:t>
            </a:r>
          </a:p>
          <a:p>
            <a:pPr lvl="1">
              <a:spcBef>
                <a:spcPts val="0"/>
              </a:spcBef>
              <a:spcAft>
                <a:spcPts val="600"/>
              </a:spcAft>
            </a:pPr>
            <a:r>
              <a:rPr lang="en-US" altLang="zh-CN" sz="1200" b="1" dirty="0">
                <a:solidFill>
                  <a:srgbClr val="C00000"/>
                </a:solidFill>
              </a:rPr>
              <a:t>Please make sure that you register and check in timely and correctly.</a:t>
            </a:r>
          </a:p>
          <a:p>
            <a:pPr marL="342882" lvl="1" indent="-342882">
              <a:spcBef>
                <a:spcPts val="0"/>
              </a:spcBef>
              <a:spcAft>
                <a:spcPts val="600"/>
              </a:spcAft>
              <a:buBlip>
                <a:blip r:embed="rId2"/>
              </a:buBlip>
            </a:pPr>
            <a:r>
              <a:rPr lang="en-US" altLang="zh-CN" sz="1400" dirty="0">
                <a:solidFill>
                  <a:srgbClr val="000000"/>
                </a:solidFill>
              </a:rPr>
              <a:t>The arrangements for voting and outcome announcement </a:t>
            </a:r>
          </a:p>
          <a:p>
            <a:pPr lvl="1">
              <a:spcBef>
                <a:spcPts val="0"/>
              </a:spcBef>
              <a:spcAft>
                <a:spcPts val="600"/>
              </a:spcAft>
            </a:pPr>
            <a:r>
              <a:rPr lang="en-US" altLang="zh-CN" sz="1200" dirty="0"/>
              <a:t>The voting is planned to be scheduled during lunch break starting from Monday. One round of voting per day. Please refer to the previous slides.</a:t>
            </a:r>
          </a:p>
          <a:p>
            <a:pPr lvl="1">
              <a:spcBef>
                <a:spcPts val="0"/>
              </a:spcBef>
              <a:spcAft>
                <a:spcPts val="600"/>
              </a:spcAft>
            </a:pPr>
            <a:r>
              <a:rPr lang="en-US" altLang="zh-CN" sz="1200" dirty="0"/>
              <a:t>The voting result is planned to be announced just before the afternoon session, if there is no delay of calculation of voting results. </a:t>
            </a:r>
          </a:p>
          <a:p>
            <a:pPr lvl="1">
              <a:spcBef>
                <a:spcPts val="0"/>
              </a:spcBef>
              <a:spcAft>
                <a:spcPts val="600"/>
              </a:spcAft>
            </a:pPr>
            <a:r>
              <a:rPr lang="en-US" altLang="zh-CN" sz="1200" dirty="0"/>
              <a:t>And if the next round of voting is needed, it will be announced after the afternoon coffee break.</a:t>
            </a:r>
          </a:p>
          <a:p>
            <a:pPr marL="342882" lvl="1" indent="-342882">
              <a:spcBef>
                <a:spcPts val="0"/>
              </a:spcBef>
              <a:spcAft>
                <a:spcPts val="600"/>
              </a:spcAft>
              <a:buBlip>
                <a:blip r:embed="rId2"/>
              </a:buBlip>
            </a:pPr>
            <a:endParaRPr lang="en-US" altLang="zh-CN" sz="1400" dirty="0">
              <a:solidFill>
                <a:srgbClr val="000000"/>
              </a:solidFill>
            </a:endParaRPr>
          </a:p>
          <a:p>
            <a:pPr marL="342882" lvl="1" indent="-342882">
              <a:spcBef>
                <a:spcPts val="0"/>
              </a:spcBef>
              <a:spcAft>
                <a:spcPts val="600"/>
              </a:spcAft>
              <a:buBlip>
                <a:blip r:embed="rId2"/>
              </a:buBlip>
            </a:pPr>
            <a:r>
              <a:rPr lang="en-US" altLang="zh-CN" sz="1400" dirty="0">
                <a:solidFill>
                  <a:srgbClr val="000000"/>
                </a:solidFill>
              </a:rPr>
              <a:t>A social event will be held in the joint session in Main room on Friday afternoon before the end of the meeting to thank Haijie and Andrey great efforts and contributions to RAN4!</a:t>
            </a:r>
          </a:p>
        </p:txBody>
      </p:sp>
      <p:sp>
        <p:nvSpPr>
          <p:cNvPr id="6"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RAN4 Vice Chair elections</a:t>
            </a:r>
            <a:endParaRPr lang="ru-RU" b="1" dirty="0">
              <a:latin typeface="微软雅黑" panose="020B0503020204020204" pitchFamily="34" charset="-122"/>
              <a:ea typeface="微软雅黑" panose="020B0503020204020204" pitchFamily="34" charset="-122"/>
            </a:endParaRPr>
          </a:p>
        </p:txBody>
      </p:sp>
      <p:sp>
        <p:nvSpPr>
          <p:cNvPr id="2" name="文本框 1"/>
          <p:cNvSpPr txBox="1"/>
          <p:nvPr/>
        </p:nvSpPr>
        <p:spPr>
          <a:xfrm>
            <a:off x="5525520" y="5701660"/>
            <a:ext cx="6196312" cy="584775"/>
          </a:xfrm>
          <a:prstGeom prst="rect">
            <a:avLst/>
          </a:prstGeom>
          <a:solidFill>
            <a:srgbClr val="C00000"/>
          </a:solidFill>
        </p:spPr>
        <p:txBody>
          <a:bodyPr wrap="none" rtlCol="0">
            <a:spAutoFit/>
          </a:bodyPr>
          <a:lstStyle/>
          <a:p>
            <a:r>
              <a:rPr lang="en-US" sz="3200" dirty="0">
                <a:solidFill>
                  <a:schemeClr val="bg1"/>
                </a:solidFill>
                <a:latin typeface="微软雅黑" panose="020B0503020204020204" pitchFamily="34" charset="-122"/>
                <a:ea typeface="微软雅黑" panose="020B0503020204020204" pitchFamily="34" charset="-122"/>
              </a:rPr>
              <a:t>Please check-in via 10.10.10.10</a:t>
            </a:r>
          </a:p>
        </p:txBody>
      </p:sp>
    </p:spTree>
    <p:extLst>
      <p:ext uri="{BB962C8B-B14F-4D97-AF65-F5344CB8AC3E}">
        <p14:creationId xmlns:p14="http://schemas.microsoft.com/office/powerpoint/2010/main" val="23958485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 name="矩形 100"/>
          <p:cNvSpPr/>
          <p:nvPr/>
        </p:nvSpPr>
        <p:spPr bwMode="auto">
          <a:xfrm>
            <a:off x="3920791" y="3809510"/>
            <a:ext cx="1619951" cy="74924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81" name="矩形 80"/>
          <p:cNvSpPr/>
          <p:nvPr/>
        </p:nvSpPr>
        <p:spPr bwMode="auto">
          <a:xfrm>
            <a:off x="1637199" y="5186472"/>
            <a:ext cx="3903543"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80" name="矩形 79"/>
          <p:cNvSpPr/>
          <p:nvPr/>
        </p:nvSpPr>
        <p:spPr bwMode="auto">
          <a:xfrm>
            <a:off x="9116120" y="4566794"/>
            <a:ext cx="3075880"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79" name="矩形 78"/>
          <p:cNvSpPr/>
          <p:nvPr/>
        </p:nvSpPr>
        <p:spPr bwMode="auto">
          <a:xfrm>
            <a:off x="199384" y="4566795"/>
            <a:ext cx="4520607" cy="580171"/>
          </a:xfrm>
          <a:prstGeom prst="rect">
            <a:avLst/>
          </a:prstGeom>
          <a:solidFill>
            <a:schemeClr val="bg2"/>
          </a:solidFill>
          <a:ln w="9525" cap="flat" cmpd="sng" algn="ctr">
            <a:noFill/>
            <a:prstDash val="lgDash"/>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342900" marR="0" indent="-342900" algn="l" defTabSz="914400" rtl="0" eaLnBrk="0" fontAlgn="base" latinLnBrk="0" hangingPunct="0">
              <a:lnSpc>
                <a:spcPct val="100000"/>
              </a:lnSpc>
              <a:spcBef>
                <a:spcPct val="20000"/>
              </a:spcBef>
              <a:spcAft>
                <a:spcPts val="600"/>
              </a:spcAft>
              <a:buClrTx/>
              <a:buSzTx/>
              <a:buFontTx/>
              <a:buBlip>
                <a:blip r:embed="rId2"/>
              </a:buBlip>
              <a:tabLst/>
            </a:pPr>
            <a:endParaRPr kumimoji="0" lang="en-US" sz="2400" b="0" i="0" u="none" strike="noStrike" cap="none" normalizeH="0" baseline="0">
              <a:ln>
                <a:noFill/>
              </a:ln>
              <a:solidFill>
                <a:schemeClr val="tx1"/>
              </a:solidFill>
              <a:effectLst/>
              <a:latin typeface="Calibri" pitchFamily="34" charset="0"/>
            </a:endParaRPr>
          </a:p>
        </p:txBody>
      </p:sp>
      <p:sp>
        <p:nvSpPr>
          <p:cNvPr id="2" name="Title 1">
            <a:extLst>
              <a:ext uri="{FF2B5EF4-FFF2-40B4-BE49-F238E27FC236}">
                <a16:creationId xmlns:a16="http://schemas.microsoft.com/office/drawing/2014/main" xmlns="" id="{4653FC17-6DDA-4C90-8331-B521BC2ADE4B}"/>
              </a:ext>
            </a:extLst>
          </p:cNvPr>
          <p:cNvSpPr>
            <a:spLocks noGrp="1"/>
          </p:cNvSpPr>
          <p:nvPr>
            <p:ph type="title"/>
          </p:nvPr>
        </p:nvSpPr>
        <p:spPr>
          <a:xfrm>
            <a:off x="401652" y="130320"/>
            <a:ext cx="9263641" cy="1143001"/>
          </a:xfrm>
        </p:spPr>
        <p:txBody>
          <a:bodyPr/>
          <a:lstStyle/>
          <a:p>
            <a:r>
              <a:rPr lang="en-US" b="1" dirty="0">
                <a:latin typeface="微软雅黑" panose="020B0503020204020204" pitchFamily="34" charset="-122"/>
                <a:ea typeface="微软雅黑" panose="020B0503020204020204" pitchFamily="34" charset="-122"/>
              </a:rPr>
              <a:t>General Aspects</a:t>
            </a:r>
            <a:r>
              <a:rPr lang="en-US" dirty="0">
                <a:latin typeface="微软雅黑" panose="020B0503020204020204" pitchFamily="34" charset="-122"/>
                <a:ea typeface="微软雅黑" panose="020B0503020204020204" pitchFamily="34" charset="-122"/>
              </a:rPr>
              <a:t> </a:t>
            </a:r>
            <a:endParaRPr lang="ru-RU" dirty="0">
              <a:latin typeface="微软雅黑" panose="020B0503020204020204" pitchFamily="34" charset="-122"/>
              <a:ea typeface="微软雅黑" panose="020B0503020204020204" pitchFamily="34" charset="-122"/>
            </a:endParaRPr>
          </a:p>
        </p:txBody>
      </p:sp>
      <p:sp>
        <p:nvSpPr>
          <p:cNvPr id="3" name="Content Placeholder 2">
            <a:extLst>
              <a:ext uri="{FF2B5EF4-FFF2-40B4-BE49-F238E27FC236}">
                <a16:creationId xmlns:a16="http://schemas.microsoft.com/office/drawing/2014/main" xmlns="" id="{B1BE6906-4FA3-42DA-8E86-BA4DD12F41A6}"/>
              </a:ext>
            </a:extLst>
          </p:cNvPr>
          <p:cNvSpPr>
            <a:spLocks noGrp="1"/>
          </p:cNvSpPr>
          <p:nvPr>
            <p:ph idx="1"/>
          </p:nvPr>
        </p:nvSpPr>
        <p:spPr>
          <a:xfrm>
            <a:off x="401651" y="1178731"/>
            <a:ext cx="11699193" cy="5095171"/>
          </a:xfrm>
        </p:spPr>
        <p:txBody>
          <a:bodyPr/>
          <a:lstStyle/>
          <a:p>
            <a:pPr>
              <a:spcBef>
                <a:spcPts val="0"/>
              </a:spcBef>
              <a:spcAft>
                <a:spcPts val="600"/>
              </a:spcAft>
            </a:pPr>
            <a:r>
              <a:rPr lang="en-US" sz="1400" dirty="0"/>
              <a:t>The face-to-face meeting will take place during </a:t>
            </a:r>
            <a:r>
              <a:rPr lang="en-US" sz="1400" dirty="0">
                <a:solidFill>
                  <a:srgbClr val="FF0000"/>
                </a:solidFill>
              </a:rPr>
              <a:t>August 21</a:t>
            </a:r>
            <a:r>
              <a:rPr lang="en-US" sz="1400" baseline="30000" dirty="0">
                <a:solidFill>
                  <a:srgbClr val="FF0000"/>
                </a:solidFill>
              </a:rPr>
              <a:t>st</a:t>
            </a:r>
            <a:r>
              <a:rPr lang="en-US" sz="1400" dirty="0">
                <a:solidFill>
                  <a:srgbClr val="FF0000"/>
                </a:solidFill>
              </a:rPr>
              <a:t> ~ August 25</a:t>
            </a:r>
            <a:r>
              <a:rPr lang="en-US" sz="1400" baseline="30000" dirty="0">
                <a:solidFill>
                  <a:srgbClr val="FF0000"/>
                </a:solidFill>
              </a:rPr>
              <a:t>th</a:t>
            </a:r>
            <a:r>
              <a:rPr lang="en-US" sz="1400" dirty="0">
                <a:solidFill>
                  <a:srgbClr val="FF0000"/>
                </a:solidFill>
              </a:rPr>
              <a:t>, 2023</a:t>
            </a:r>
            <a:r>
              <a:rPr lang="en-US" sz="1400" dirty="0"/>
              <a:t>.</a:t>
            </a:r>
          </a:p>
          <a:p>
            <a:pPr lvl="1">
              <a:spcBef>
                <a:spcPts val="0"/>
              </a:spcBef>
              <a:spcAft>
                <a:spcPts val="600"/>
              </a:spcAft>
            </a:pPr>
            <a:r>
              <a:rPr lang="en-US" sz="1200" dirty="0"/>
              <a:t>Three sessions in three separate rooms: Main, RRM, </a:t>
            </a:r>
            <a:r>
              <a:rPr lang="en-US" sz="1200" dirty="0" err="1"/>
              <a:t>BSRF_Demod_test</a:t>
            </a:r>
            <a:r>
              <a:rPr lang="en-US" sz="1200" dirty="0"/>
              <a:t>. </a:t>
            </a:r>
            <a:r>
              <a:rPr lang="en-US" sz="1200" dirty="0" err="1"/>
              <a:t>GoToWebinar</a:t>
            </a:r>
            <a:r>
              <a:rPr lang="en-US" sz="1200" dirty="0"/>
              <a:t> (GTW) conference calls will be set each session. And the remote participant can be supported. TOHRU will be used</a:t>
            </a:r>
            <a:r>
              <a:rPr lang="en-US" altLang="zh-CN" sz="1200" dirty="0"/>
              <a:t>. A number of ad hoc sessions will be arranged (see Slide #7).</a:t>
            </a:r>
            <a:endParaRPr lang="en-US" sz="1200" dirty="0"/>
          </a:p>
          <a:p>
            <a:pPr lvl="1">
              <a:spcBef>
                <a:spcPts val="0"/>
              </a:spcBef>
              <a:spcAft>
                <a:spcPts val="600"/>
              </a:spcAft>
            </a:pPr>
            <a:r>
              <a:rPr lang="en-US" sz="1200" dirty="0"/>
              <a:t>Moderator will be designated to provide the summary for a topic before the meeting. In online discussions, session chairs will handle topics based on the moderator summary. Moderator does not need update the summary by collecting comments during the meeting.</a:t>
            </a:r>
          </a:p>
          <a:p>
            <a:pPr marL="342882" lvl="1" indent="-342882">
              <a:spcBef>
                <a:spcPts val="0"/>
              </a:spcBef>
              <a:spcAft>
                <a:spcPts val="600"/>
              </a:spcAft>
              <a:buBlip>
                <a:blip r:embed="rId2"/>
              </a:buBlip>
            </a:pPr>
            <a:r>
              <a:rPr lang="en-US" sz="1400" dirty="0">
                <a:cs typeface="+mn-cs"/>
              </a:rPr>
              <a:t>Deadline for </a:t>
            </a:r>
            <a:r>
              <a:rPr lang="en-US" sz="1400" dirty="0" err="1">
                <a:cs typeface="+mn-cs"/>
              </a:rPr>
              <a:t>Tdoc</a:t>
            </a:r>
            <a:r>
              <a:rPr lang="en-US" sz="1400" dirty="0">
                <a:cs typeface="+mn-cs"/>
              </a:rPr>
              <a:t> request &amp; submission deadline: </a:t>
            </a:r>
            <a:r>
              <a:rPr lang="en-US" sz="1400" dirty="0">
                <a:solidFill>
                  <a:srgbClr val="FF0000"/>
                </a:solidFill>
                <a:cs typeface="+mn-cs"/>
              </a:rPr>
              <a:t>August 11</a:t>
            </a:r>
            <a:r>
              <a:rPr lang="en-US" sz="1400" baseline="30000" dirty="0">
                <a:solidFill>
                  <a:srgbClr val="FF0000"/>
                </a:solidFill>
                <a:cs typeface="+mn-cs"/>
              </a:rPr>
              <a:t>th</a:t>
            </a:r>
            <a:r>
              <a:rPr lang="en-US" sz="1400" dirty="0">
                <a:solidFill>
                  <a:srgbClr val="FF0000"/>
                </a:solidFill>
                <a:cs typeface="+mn-cs"/>
              </a:rPr>
              <a:t> (Friday) 2023, 23:59 UTC</a:t>
            </a:r>
            <a:r>
              <a:rPr lang="en-US" sz="1400" dirty="0">
                <a:cs typeface="+mn-cs"/>
              </a:rPr>
              <a:t>. </a:t>
            </a:r>
          </a:p>
          <a:p>
            <a:pPr lvl="1">
              <a:spcBef>
                <a:spcPts val="0"/>
              </a:spcBef>
              <a:spcAft>
                <a:spcPts val="600"/>
              </a:spcAft>
            </a:pPr>
            <a:r>
              <a:rPr lang="en-US" sz="1200" dirty="0"/>
              <a:t>Other deadlines can be found in the following slides.</a:t>
            </a:r>
          </a:p>
          <a:p>
            <a:pPr>
              <a:spcBef>
                <a:spcPts val="0"/>
              </a:spcBef>
              <a:spcAft>
                <a:spcPts val="600"/>
              </a:spcAft>
            </a:pPr>
            <a:r>
              <a:rPr lang="en-US" altLang="zh-CN" sz="1400" dirty="0"/>
              <a:t>One picture of meeting flows. See details in the corresponding slides.</a:t>
            </a:r>
          </a:p>
        </p:txBody>
      </p:sp>
      <p:sp>
        <p:nvSpPr>
          <p:cNvPr id="6" name="Rectangle 77">
            <a:extLst>
              <a:ext uri="{FF2B5EF4-FFF2-40B4-BE49-F238E27FC236}">
                <a16:creationId xmlns:a16="http://schemas.microsoft.com/office/drawing/2014/main" xmlns="" id="{18560DB6-8070-4A8A-B9C8-2CBC509A9ECA}"/>
              </a:ext>
            </a:extLst>
          </p:cNvPr>
          <p:cNvSpPr/>
          <p:nvPr/>
        </p:nvSpPr>
        <p:spPr>
          <a:xfrm>
            <a:off x="99337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7" name="Rectangle 77">
            <a:extLst>
              <a:ext uri="{FF2B5EF4-FFF2-40B4-BE49-F238E27FC236}">
                <a16:creationId xmlns:a16="http://schemas.microsoft.com/office/drawing/2014/main" xmlns="" id="{18560DB6-8070-4A8A-B9C8-2CBC509A9ECA}"/>
              </a:ext>
            </a:extLst>
          </p:cNvPr>
          <p:cNvSpPr/>
          <p:nvPr/>
        </p:nvSpPr>
        <p:spPr>
          <a:xfrm>
            <a:off x="248401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 name="Rectangle 77">
            <a:extLst>
              <a:ext uri="{FF2B5EF4-FFF2-40B4-BE49-F238E27FC236}">
                <a16:creationId xmlns:a16="http://schemas.microsoft.com/office/drawing/2014/main" xmlns="" id="{18560DB6-8070-4A8A-B9C8-2CBC509A9ECA}"/>
              </a:ext>
            </a:extLst>
          </p:cNvPr>
          <p:cNvSpPr/>
          <p:nvPr/>
        </p:nvSpPr>
        <p:spPr>
          <a:xfrm>
            <a:off x="397466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9" name="Rectangle 77">
            <a:extLst>
              <a:ext uri="{FF2B5EF4-FFF2-40B4-BE49-F238E27FC236}">
                <a16:creationId xmlns:a16="http://schemas.microsoft.com/office/drawing/2014/main" xmlns="" id="{18560DB6-8070-4A8A-B9C8-2CBC509A9ECA}"/>
              </a:ext>
            </a:extLst>
          </p:cNvPr>
          <p:cNvSpPr/>
          <p:nvPr/>
        </p:nvSpPr>
        <p:spPr>
          <a:xfrm>
            <a:off x="471999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0" name="Rectangle 77">
            <a:extLst>
              <a:ext uri="{FF2B5EF4-FFF2-40B4-BE49-F238E27FC236}">
                <a16:creationId xmlns:a16="http://schemas.microsoft.com/office/drawing/2014/main" xmlns="" id="{18560DB6-8070-4A8A-B9C8-2CBC509A9ECA}"/>
              </a:ext>
            </a:extLst>
          </p:cNvPr>
          <p:cNvSpPr/>
          <p:nvPr/>
        </p:nvSpPr>
        <p:spPr>
          <a:xfrm>
            <a:off x="546531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1" name="Rectangle 77">
            <a:extLst>
              <a:ext uri="{FF2B5EF4-FFF2-40B4-BE49-F238E27FC236}">
                <a16:creationId xmlns:a16="http://schemas.microsoft.com/office/drawing/2014/main" xmlns="" id="{18560DB6-8070-4A8A-B9C8-2CBC509A9ECA}"/>
              </a:ext>
            </a:extLst>
          </p:cNvPr>
          <p:cNvSpPr/>
          <p:nvPr/>
        </p:nvSpPr>
        <p:spPr>
          <a:xfrm>
            <a:off x="621063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2" name="Rectangle 77">
            <a:extLst>
              <a:ext uri="{FF2B5EF4-FFF2-40B4-BE49-F238E27FC236}">
                <a16:creationId xmlns:a16="http://schemas.microsoft.com/office/drawing/2014/main" xmlns="" id="{18560DB6-8070-4A8A-B9C8-2CBC509A9ECA}"/>
              </a:ext>
            </a:extLst>
          </p:cNvPr>
          <p:cNvSpPr/>
          <p:nvPr/>
        </p:nvSpPr>
        <p:spPr>
          <a:xfrm>
            <a:off x="695596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3" name="Rectangle 77">
            <a:extLst>
              <a:ext uri="{FF2B5EF4-FFF2-40B4-BE49-F238E27FC236}">
                <a16:creationId xmlns:a16="http://schemas.microsoft.com/office/drawing/2014/main" xmlns="" id="{18560DB6-8070-4A8A-B9C8-2CBC509A9ECA}"/>
              </a:ext>
            </a:extLst>
          </p:cNvPr>
          <p:cNvSpPr/>
          <p:nvPr/>
        </p:nvSpPr>
        <p:spPr>
          <a:xfrm>
            <a:off x="770128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4" name="Rectangle 77">
            <a:extLst>
              <a:ext uri="{FF2B5EF4-FFF2-40B4-BE49-F238E27FC236}">
                <a16:creationId xmlns:a16="http://schemas.microsoft.com/office/drawing/2014/main" xmlns="" id="{18560DB6-8070-4A8A-B9C8-2CBC509A9ECA}"/>
              </a:ext>
            </a:extLst>
          </p:cNvPr>
          <p:cNvSpPr/>
          <p:nvPr/>
        </p:nvSpPr>
        <p:spPr>
          <a:xfrm>
            <a:off x="8446611"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Sat/Sun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5" name="Rectangle 77">
            <a:extLst>
              <a:ext uri="{FF2B5EF4-FFF2-40B4-BE49-F238E27FC236}">
                <a16:creationId xmlns:a16="http://schemas.microsoft.com/office/drawing/2014/main" xmlns="" id="{18560DB6-8070-4A8A-B9C8-2CBC509A9ECA}"/>
              </a:ext>
            </a:extLst>
          </p:cNvPr>
          <p:cNvSpPr/>
          <p:nvPr/>
        </p:nvSpPr>
        <p:spPr>
          <a:xfrm>
            <a:off x="919193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6" name="Rectangle 77">
            <a:extLst>
              <a:ext uri="{FF2B5EF4-FFF2-40B4-BE49-F238E27FC236}">
                <a16:creationId xmlns:a16="http://schemas.microsoft.com/office/drawing/2014/main" xmlns="" id="{18560DB6-8070-4A8A-B9C8-2CBC509A9ECA}"/>
              </a:ext>
            </a:extLst>
          </p:cNvPr>
          <p:cNvSpPr/>
          <p:nvPr/>
        </p:nvSpPr>
        <p:spPr>
          <a:xfrm>
            <a:off x="9937259"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dirty="0">
                <a:solidFill>
                  <a:srgbClr val="FFFFFF"/>
                </a:solidFill>
                <a:latin typeface="微软雅黑" panose="020B0503020204020204" pitchFamily="34" charset="-122"/>
                <a:ea typeface="微软雅黑" panose="020B0503020204020204" pitchFamily="34" charset="-122"/>
              </a:rPr>
              <a:t>Tue</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17" name="Rectangle 77">
            <a:extLst>
              <a:ext uri="{FF2B5EF4-FFF2-40B4-BE49-F238E27FC236}">
                <a16:creationId xmlns:a16="http://schemas.microsoft.com/office/drawing/2014/main" xmlns="" id="{18560DB6-8070-4A8A-B9C8-2CBC509A9ECA}"/>
              </a:ext>
            </a:extLst>
          </p:cNvPr>
          <p:cNvSpPr/>
          <p:nvPr/>
        </p:nvSpPr>
        <p:spPr>
          <a:xfrm>
            <a:off x="1068258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altLang="zh-CN"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1" name="Rectangle 67">
            <a:extLst>
              <a:ext uri="{FF2B5EF4-FFF2-40B4-BE49-F238E27FC236}">
                <a16:creationId xmlns:a16="http://schemas.microsoft.com/office/drawing/2014/main" xmlns="" id="{61214404-3E99-431F-A1D1-0A44E2021497}"/>
              </a:ext>
            </a:extLst>
          </p:cNvPr>
          <p:cNvSpPr/>
          <p:nvPr/>
        </p:nvSpPr>
        <p:spPr>
          <a:xfrm>
            <a:off x="248047" y="3224131"/>
            <a:ext cx="3701296" cy="360000"/>
          </a:xfrm>
          <a:prstGeom prst="rect">
            <a:avLst/>
          </a:prstGeom>
          <a:solidFill>
            <a:schemeClr val="tx2">
              <a:lumMod val="60000"/>
              <a:lumOff val="40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Pre-meeting (</a:t>
            </a:r>
            <a:r>
              <a:rPr lang="en-GB" sz="800" kern="0" noProof="0" dirty="0">
                <a:solidFill>
                  <a:srgbClr val="FFFFFF"/>
                </a:solidFill>
                <a:latin typeface="微软雅黑" panose="020B0503020204020204" pitchFamily="34" charset="-122"/>
                <a:ea typeface="微软雅黑" panose="020B0503020204020204" pitchFamily="34" charset="-122"/>
              </a:rPr>
              <a:t>August</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 </a:t>
            </a:r>
            <a:r>
              <a:rPr lang="en-GB" sz="800" kern="0" noProof="0" dirty="0">
                <a:solidFill>
                  <a:srgbClr val="FFFFFF"/>
                </a:solidFill>
                <a:latin typeface="微软雅黑" panose="020B0503020204020204" pitchFamily="34" charset="-122"/>
                <a:ea typeface="微软雅黑" panose="020B0503020204020204" pitchFamily="34" charset="-122"/>
              </a:rPr>
              <a:t>14</a:t>
            </a:r>
            <a:r>
              <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rPr>
              <a:t>~18) </a:t>
            </a:r>
          </a:p>
        </p:txBody>
      </p:sp>
      <p:sp>
        <p:nvSpPr>
          <p:cNvPr id="22" name="Rectangle 67">
            <a:extLst>
              <a:ext uri="{FF2B5EF4-FFF2-40B4-BE49-F238E27FC236}">
                <a16:creationId xmlns:a16="http://schemas.microsoft.com/office/drawing/2014/main" xmlns="" id="{61214404-3E99-431F-A1D1-0A44E2021497}"/>
              </a:ext>
            </a:extLst>
          </p:cNvPr>
          <p:cNvSpPr/>
          <p:nvPr/>
        </p:nvSpPr>
        <p:spPr>
          <a:xfrm>
            <a:off x="4719991" y="3224131"/>
            <a:ext cx="2773122"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1</a:t>
            </a:r>
            <a:r>
              <a:rPr lang="en-GB" sz="800" kern="0" baseline="30000" dirty="0">
                <a:solidFill>
                  <a:srgbClr val="FFFFFF"/>
                </a:solidFill>
                <a:latin typeface="微软雅黑" panose="020B0503020204020204" pitchFamily="34" charset="-122"/>
                <a:ea typeface="微软雅黑" panose="020B0503020204020204" pitchFamily="34" charset="-122"/>
              </a:rPr>
              <a:t>st</a:t>
            </a:r>
            <a:r>
              <a:rPr lang="en-GB" sz="800" kern="0" dirty="0">
                <a:solidFill>
                  <a:srgbClr val="FFFFFF"/>
                </a:solidFill>
                <a:latin typeface="微软雅黑" panose="020B0503020204020204" pitchFamily="34" charset="-122"/>
                <a:ea typeface="微软雅黑" panose="020B0503020204020204" pitchFamily="34" charset="-122"/>
              </a:rPr>
              <a:t> round (</a:t>
            </a:r>
            <a:r>
              <a:rPr lang="en-US" sz="800" kern="0" dirty="0">
                <a:solidFill>
                  <a:srgbClr val="FFFFFF"/>
                </a:solidFill>
                <a:latin typeface="微软雅黑" panose="020B0503020204020204" pitchFamily="34" charset="-122"/>
                <a:ea typeface="微软雅黑" panose="020B0503020204020204" pitchFamily="34" charset="-122"/>
              </a:rPr>
              <a:t>August</a:t>
            </a:r>
            <a:r>
              <a:rPr lang="en-GB" sz="800" kern="0" dirty="0">
                <a:solidFill>
                  <a:srgbClr val="FFFFFF"/>
                </a:solidFill>
                <a:latin typeface="微软雅黑" panose="020B0503020204020204" pitchFamily="34" charset="-122"/>
                <a:ea typeface="微软雅黑" panose="020B0503020204020204" pitchFamily="34" charset="-122"/>
              </a:rPr>
              <a:t> 21~August 24)</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3" name="Rectangle 67">
            <a:extLst>
              <a:ext uri="{FF2B5EF4-FFF2-40B4-BE49-F238E27FC236}">
                <a16:creationId xmlns:a16="http://schemas.microsoft.com/office/drawing/2014/main" xmlns="" id="{61214404-3E99-431F-A1D1-0A44E2021497}"/>
              </a:ext>
            </a:extLst>
          </p:cNvPr>
          <p:cNvSpPr/>
          <p:nvPr/>
        </p:nvSpPr>
        <p:spPr>
          <a:xfrm>
            <a:off x="9191936" y="3224131"/>
            <a:ext cx="2962208" cy="360000"/>
          </a:xfrm>
          <a:prstGeom prst="rect">
            <a:avLst/>
          </a:prstGeom>
          <a:solidFill>
            <a:srgbClr val="124191"/>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Post-meeting process</a:t>
            </a:r>
            <a:r>
              <a:rPr lang="en-GB" sz="800" kern="0" noProof="0" dirty="0">
                <a:solidFill>
                  <a:srgbClr val="FFFFFF"/>
                </a:solidFill>
                <a:latin typeface="微软雅黑" panose="020B0503020204020204" pitchFamily="34" charset="-122"/>
                <a:ea typeface="微软雅黑" panose="020B0503020204020204" pitchFamily="34" charset="-122"/>
              </a:rPr>
              <a:t> ( August </a:t>
            </a:r>
            <a:r>
              <a:rPr lang="en-GB" sz="800" kern="0" dirty="0">
                <a:solidFill>
                  <a:srgbClr val="FFFFFF"/>
                </a:solidFill>
                <a:latin typeface="微软雅黑" panose="020B0503020204020204" pitchFamily="34" charset="-122"/>
                <a:ea typeface="微软雅黑" panose="020B0503020204020204" pitchFamily="34" charset="-122"/>
              </a:rPr>
              <a:t>28</a:t>
            </a:r>
            <a:r>
              <a:rPr lang="en-GB" sz="800" kern="0" noProof="0" dirty="0">
                <a:solidFill>
                  <a:srgbClr val="FFFFFF"/>
                </a:solidFill>
                <a:latin typeface="微软雅黑" panose="020B0503020204020204" pitchFamily="34" charset="-122"/>
                <a:ea typeface="微软雅黑" panose="020B0503020204020204" pitchFamily="34" charset="-122"/>
              </a:rPr>
              <a:t>~31)</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24" name="Rectangle 67">
            <a:extLst>
              <a:ext uri="{FF2B5EF4-FFF2-40B4-BE49-F238E27FC236}">
                <a16:creationId xmlns:a16="http://schemas.microsoft.com/office/drawing/2014/main" xmlns="" id="{61214404-3E99-431F-A1D1-0A44E2021497}"/>
              </a:ext>
            </a:extLst>
          </p:cNvPr>
          <p:cNvSpPr/>
          <p:nvPr/>
        </p:nvSpPr>
        <p:spPr>
          <a:xfrm>
            <a:off x="8446638" y="3224131"/>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5" name="Rectangle 77">
            <a:extLst>
              <a:ext uri="{FF2B5EF4-FFF2-40B4-BE49-F238E27FC236}">
                <a16:creationId xmlns:a16="http://schemas.microsoft.com/office/drawing/2014/main" xmlns="" id="{18560DB6-8070-4A8A-B9C8-2CBC509A9ECA}"/>
              </a:ext>
            </a:extLst>
          </p:cNvPr>
          <p:cNvSpPr/>
          <p:nvPr/>
        </p:nvSpPr>
        <p:spPr>
          <a:xfrm>
            <a:off x="248047"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Mon</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6" name="Rectangle 77">
            <a:extLst>
              <a:ext uri="{FF2B5EF4-FFF2-40B4-BE49-F238E27FC236}">
                <a16:creationId xmlns:a16="http://schemas.microsoft.com/office/drawing/2014/main" xmlns="" id="{18560DB6-8070-4A8A-B9C8-2CBC509A9ECA}"/>
              </a:ext>
            </a:extLst>
          </p:cNvPr>
          <p:cNvSpPr/>
          <p:nvPr/>
        </p:nvSpPr>
        <p:spPr>
          <a:xfrm>
            <a:off x="1738695"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Wed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7" name="Rectangle 77">
            <a:extLst>
              <a:ext uri="{FF2B5EF4-FFF2-40B4-BE49-F238E27FC236}">
                <a16:creationId xmlns:a16="http://schemas.microsoft.com/office/drawing/2014/main" xmlns="" id="{18560DB6-8070-4A8A-B9C8-2CBC509A9ECA}"/>
              </a:ext>
            </a:extLst>
          </p:cNvPr>
          <p:cNvSpPr/>
          <p:nvPr/>
        </p:nvSpPr>
        <p:spPr>
          <a:xfrm>
            <a:off x="3229343"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noProof="0" dirty="0">
                <a:solidFill>
                  <a:srgbClr val="FFFFFF"/>
                </a:solidFill>
                <a:latin typeface="微软雅黑" panose="020B0503020204020204" pitchFamily="34" charset="-122"/>
                <a:ea typeface="微软雅黑" panose="020B0503020204020204" pitchFamily="34" charset="-122"/>
              </a:rPr>
              <a:t>Fri</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8" name="Rectangle 77">
            <a:extLst>
              <a:ext uri="{FF2B5EF4-FFF2-40B4-BE49-F238E27FC236}">
                <a16:creationId xmlns:a16="http://schemas.microsoft.com/office/drawing/2014/main" xmlns="" id="{18560DB6-8070-4A8A-B9C8-2CBC509A9ECA}"/>
              </a:ext>
            </a:extLst>
          </p:cNvPr>
          <p:cNvSpPr/>
          <p:nvPr/>
        </p:nvSpPr>
        <p:spPr>
          <a:xfrm>
            <a:off x="11427910" y="3627259"/>
            <a:ext cx="720000" cy="178809"/>
          </a:xfrm>
          <a:prstGeom prst="rect">
            <a:avLst/>
          </a:prstGeom>
          <a:solidFill>
            <a:srgbClr val="4D5766">
              <a:lumMod val="75000"/>
            </a:srgbClr>
          </a:solidFill>
          <a:ln>
            <a:noFill/>
          </a:ln>
          <a:effectLst/>
        </p:spPr>
        <p:txBody>
          <a:bodyPr lIns="0" tIns="54000" rIns="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US" sz="800" kern="0" dirty="0">
                <a:solidFill>
                  <a:srgbClr val="FFFFFF"/>
                </a:solidFill>
                <a:latin typeface="微软雅黑" panose="020B0503020204020204" pitchFamily="34" charset="-122"/>
                <a:ea typeface="微软雅黑" panose="020B0503020204020204" pitchFamily="34" charset="-122"/>
              </a:rPr>
              <a:t>Thu</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49" name="Rectangle 67">
            <a:extLst>
              <a:ext uri="{FF2B5EF4-FFF2-40B4-BE49-F238E27FC236}">
                <a16:creationId xmlns:a16="http://schemas.microsoft.com/office/drawing/2014/main" xmlns="" id="{61214404-3E99-431F-A1D1-0A44E2021497}"/>
              </a:ext>
            </a:extLst>
          </p:cNvPr>
          <p:cNvSpPr/>
          <p:nvPr/>
        </p:nvSpPr>
        <p:spPr>
          <a:xfrm>
            <a:off x="3971478" y="3222625"/>
            <a:ext cx="720000" cy="360000"/>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54" name="Rectangle: Rounded Corners 201">
            <a:extLst>
              <a:ext uri="{FF2B5EF4-FFF2-40B4-BE49-F238E27FC236}">
                <a16:creationId xmlns:a16="http://schemas.microsoft.com/office/drawing/2014/main" xmlns="" id="{B6CDA6FF-6740-49E7-B14C-1831ED62E0F8}"/>
              </a:ext>
            </a:extLst>
          </p:cNvPr>
          <p:cNvSpPr/>
          <p:nvPr/>
        </p:nvSpPr>
        <p:spPr>
          <a:xfrm>
            <a:off x="255175"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Moderator assignment before Mon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5" name="Rectangle: Rounded Corners 201">
            <a:extLst>
              <a:ext uri="{FF2B5EF4-FFF2-40B4-BE49-F238E27FC236}">
                <a16:creationId xmlns:a16="http://schemas.microsoft.com/office/drawing/2014/main" xmlns="" id="{B6CDA6FF-6740-49E7-B14C-1831ED62E0F8}"/>
              </a:ext>
            </a:extLst>
          </p:cNvPr>
          <p:cNvSpPr/>
          <p:nvPr/>
        </p:nvSpPr>
        <p:spPr>
          <a:xfrm>
            <a:off x="67165" y="391648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err="1">
                <a:ln>
                  <a:noFill/>
                </a:ln>
                <a:solidFill>
                  <a:srgbClr val="FFFFFF"/>
                </a:solidFill>
                <a:effectLst/>
                <a:uLnTx/>
                <a:uFillTx/>
                <a:latin typeface="+mj-ea"/>
                <a:ea typeface="+mj-ea"/>
                <a:cs typeface="+mn-cs"/>
              </a:rPr>
              <a:t>Tdoc</a:t>
            </a:r>
            <a:r>
              <a:rPr kumimoji="0" lang="en-US" sz="800" b="1" i="0" u="none" strike="noStrike" kern="0" cap="none" spc="0" normalizeH="0" baseline="0" noProof="0" dirty="0">
                <a:ln>
                  <a:noFill/>
                </a:ln>
                <a:solidFill>
                  <a:srgbClr val="FFFFFF"/>
                </a:solidFill>
                <a:effectLst/>
                <a:uLnTx/>
                <a:uFillTx/>
                <a:latin typeface="+mj-ea"/>
                <a:ea typeface="+mj-ea"/>
                <a:cs typeface="+mn-cs"/>
              </a:rPr>
              <a:t> number</a:t>
            </a:r>
            <a:r>
              <a:rPr kumimoji="0" lang="en-US" sz="800" b="1" i="0" u="none" strike="noStrike" kern="0" cap="none" spc="0" normalizeH="0" noProof="0" dirty="0">
                <a:ln>
                  <a:noFill/>
                </a:ln>
                <a:solidFill>
                  <a:srgbClr val="FFFFFF"/>
                </a:solidFill>
                <a:effectLst/>
                <a:uLnTx/>
                <a:uFillTx/>
                <a:latin typeface="+mj-ea"/>
                <a:ea typeface="+mj-ea"/>
                <a:cs typeface="+mn-cs"/>
              </a:rPr>
              <a:t> request &amp; submission </a:t>
            </a:r>
            <a:r>
              <a:rPr lang="en-US" sz="800" b="1" kern="0" noProof="0" dirty="0">
                <a:solidFill>
                  <a:schemeClr val="bg1"/>
                </a:solidFill>
                <a:latin typeface="+mj-ea"/>
                <a:ea typeface="+mj-ea"/>
                <a:cs typeface="+mn-cs"/>
              </a:rPr>
              <a:t>August 11</a:t>
            </a:r>
            <a:r>
              <a:rPr lang="en-US" sz="800" b="1" kern="0" baseline="30000" noProof="0" dirty="0">
                <a:solidFill>
                  <a:schemeClr val="bg1"/>
                </a:solidFill>
                <a:latin typeface="+mj-ea"/>
                <a:ea typeface="+mj-ea"/>
                <a:cs typeface="+mn-cs"/>
              </a:rPr>
              <a:t>th</a:t>
            </a:r>
            <a:r>
              <a:rPr lang="en-US" sz="800" b="1" kern="0" noProof="0" dirty="0">
                <a:solidFill>
                  <a:schemeClr val="bg1"/>
                </a:solidFill>
                <a:latin typeface="+mj-ea"/>
                <a:ea typeface="+mj-ea"/>
                <a:cs typeface="+mn-cs"/>
              </a:rPr>
              <a:t> </a:t>
            </a:r>
            <a:r>
              <a:rPr lang="en-US" sz="800" b="1" kern="0" dirty="0">
                <a:solidFill>
                  <a:srgbClr val="FF3300"/>
                </a:solidFill>
                <a:latin typeface="+mj-ea"/>
                <a:ea typeface="+mj-ea"/>
                <a:cs typeface="+mn-cs"/>
              </a:rPr>
              <a:t> </a:t>
            </a:r>
            <a:endParaRPr kumimoji="0" lang="en-US" sz="800" b="1" i="0" u="none" strike="noStrike" kern="0" cap="none" spc="0" normalizeH="0" baseline="0" noProof="0" dirty="0">
              <a:ln>
                <a:noFill/>
              </a:ln>
              <a:solidFill>
                <a:srgbClr val="FF3300"/>
              </a:solidFill>
              <a:effectLst/>
              <a:uLnTx/>
              <a:uFillTx/>
              <a:latin typeface="+mj-ea"/>
              <a:ea typeface="+mj-ea"/>
              <a:cs typeface="+mn-cs"/>
            </a:endParaRPr>
          </a:p>
        </p:txBody>
      </p:sp>
      <p:sp>
        <p:nvSpPr>
          <p:cNvPr id="56" name="Rectangle: Rounded Corners 201">
            <a:extLst>
              <a:ext uri="{FF2B5EF4-FFF2-40B4-BE49-F238E27FC236}">
                <a16:creationId xmlns:a16="http://schemas.microsoft.com/office/drawing/2014/main" xmlns="" id="{B6CDA6FF-6740-49E7-B14C-1831ED62E0F8}"/>
              </a:ext>
            </a:extLst>
          </p:cNvPr>
          <p:cNvSpPr/>
          <p:nvPr/>
        </p:nvSpPr>
        <p:spPr>
          <a:xfrm>
            <a:off x="255175" y="557046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mj-ea"/>
                <a:ea typeface="+mj-ea"/>
                <a:cs typeface="+mn-cs"/>
              </a:rPr>
              <a:t>Registration</a:t>
            </a:r>
          </a:p>
        </p:txBody>
      </p:sp>
      <p:sp>
        <p:nvSpPr>
          <p:cNvPr id="57" name="Rectangle: Rounded Corners 201">
            <a:extLst>
              <a:ext uri="{FF2B5EF4-FFF2-40B4-BE49-F238E27FC236}">
                <a16:creationId xmlns:a16="http://schemas.microsoft.com/office/drawing/2014/main" xmlns="" id="{B6CDA6FF-6740-49E7-B14C-1831ED62E0F8}"/>
              </a:ext>
            </a:extLst>
          </p:cNvPr>
          <p:cNvSpPr/>
          <p:nvPr/>
        </p:nvSpPr>
        <p:spPr>
          <a:xfrm>
            <a:off x="1738695" y="4601459"/>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a:solidFill>
                  <a:srgbClr val="FFFFFF"/>
                </a:solidFill>
                <a:latin typeface="+mj-ea"/>
                <a:ea typeface="+mj-ea"/>
                <a:cs typeface="+mn-cs"/>
              </a:rPr>
              <a:t>Draft summary for topics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8" name="Rectangle: Rounded Corners 201">
            <a:extLst>
              <a:ext uri="{FF2B5EF4-FFF2-40B4-BE49-F238E27FC236}">
                <a16:creationId xmlns:a16="http://schemas.microsoft.com/office/drawing/2014/main" xmlns="" id="{B6CDA6FF-6740-49E7-B14C-1831ED62E0F8}"/>
              </a:ext>
            </a:extLst>
          </p:cNvPr>
          <p:cNvSpPr/>
          <p:nvPr/>
        </p:nvSpPr>
        <p:spPr>
          <a:xfrm>
            <a:off x="3229343" y="4601459"/>
            <a:ext cx="720000" cy="548674"/>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Formal </a:t>
            </a: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of </a:t>
            </a:r>
            <a:r>
              <a:rPr lang="en-US" sz="800" b="1" kern="0" noProof="0" dirty="0">
                <a:solidFill>
                  <a:srgbClr val="FFFFFF"/>
                </a:solidFill>
                <a:latin typeface="+mj-ea"/>
                <a:ea typeface="+mj-ea"/>
                <a:cs typeface="+mn-cs"/>
              </a:rPr>
              <a:t>summary submission by Saturday</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59" name="Rectangle: Rounded Corners 201">
            <a:extLst>
              <a:ext uri="{FF2B5EF4-FFF2-40B4-BE49-F238E27FC236}">
                <a16:creationId xmlns:a16="http://schemas.microsoft.com/office/drawing/2014/main" xmlns="" id="{B6CDA6FF-6740-49E7-B14C-1831ED62E0F8}"/>
              </a:ext>
            </a:extLst>
          </p:cNvPr>
          <p:cNvSpPr/>
          <p:nvPr/>
        </p:nvSpPr>
        <p:spPr>
          <a:xfrm>
            <a:off x="2484019"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Summary review &amp; 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0" name="Rectangle: Rounded Corners 201">
            <a:extLst>
              <a:ext uri="{FF2B5EF4-FFF2-40B4-BE49-F238E27FC236}">
                <a16:creationId xmlns:a16="http://schemas.microsoft.com/office/drawing/2014/main" xmlns="" id="{B6CDA6FF-6740-49E7-B14C-1831ED62E0F8}"/>
              </a:ext>
            </a:extLst>
          </p:cNvPr>
          <p:cNvSpPr/>
          <p:nvPr/>
        </p:nvSpPr>
        <p:spPr>
          <a:xfrm>
            <a:off x="1738695"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Initial list for block approval for basket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1" name="Rectangle: Rounded Corners 201">
            <a:extLst>
              <a:ext uri="{FF2B5EF4-FFF2-40B4-BE49-F238E27FC236}">
                <a16:creationId xmlns:a16="http://schemas.microsoft.com/office/drawing/2014/main" xmlns="" id="{B6CDA6FF-6740-49E7-B14C-1831ED62E0F8}"/>
              </a:ext>
            </a:extLst>
          </p:cNvPr>
          <p:cNvSpPr/>
          <p:nvPr/>
        </p:nvSpPr>
        <p:spPr>
          <a:xfrm>
            <a:off x="3229343" y="5207327"/>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Deadline for flag 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2" name="Rectangle: Rounded Corners 201">
            <a:extLst>
              <a:ext uri="{FF2B5EF4-FFF2-40B4-BE49-F238E27FC236}">
                <a16:creationId xmlns:a16="http://schemas.microsoft.com/office/drawing/2014/main" xmlns="" id="{B6CDA6FF-6740-49E7-B14C-1831ED62E0F8}"/>
              </a:ext>
            </a:extLst>
          </p:cNvPr>
          <p:cNvSpPr/>
          <p:nvPr/>
        </p:nvSpPr>
        <p:spPr>
          <a:xfrm>
            <a:off x="4719991" y="5207327"/>
            <a:ext cx="720000" cy="474429"/>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updated list for block approval</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3" name="Rectangle: Rounded Corners 201">
            <a:extLst>
              <a:ext uri="{FF2B5EF4-FFF2-40B4-BE49-F238E27FC236}">
                <a16:creationId xmlns:a16="http://schemas.microsoft.com/office/drawing/2014/main" xmlns="" id="{B6CDA6FF-6740-49E7-B14C-1831ED62E0F8}"/>
              </a:ext>
            </a:extLst>
          </p:cNvPr>
          <p:cNvSpPr/>
          <p:nvPr/>
        </p:nvSpPr>
        <p:spPr>
          <a:xfrm>
            <a:off x="5676429" y="5775537"/>
            <a:ext cx="1788420"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Update of meeting notes per day</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allocation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4" name="Rectangle: Rounded Corners 201">
            <a:extLst>
              <a:ext uri="{FF2B5EF4-FFF2-40B4-BE49-F238E27FC236}">
                <a16:creationId xmlns:a16="http://schemas.microsoft.com/office/drawing/2014/main" xmlns="" id="{B6CDA6FF-6740-49E7-B14C-1831ED62E0F8}"/>
              </a:ext>
            </a:extLst>
          </p:cNvPr>
          <p:cNvSpPr/>
          <p:nvPr/>
        </p:nvSpPr>
        <p:spPr>
          <a:xfrm>
            <a:off x="5659510" y="3916489"/>
            <a:ext cx="1788420" cy="474429"/>
          </a:xfrm>
          <a:prstGeom prst="roundRect">
            <a:avLst>
              <a:gd name="adj" fmla="val 11677"/>
            </a:avLst>
          </a:prstGeom>
          <a:gradFill flip="none" rotWithShape="1">
            <a:gsLst>
              <a:gs pos="55000">
                <a:srgbClr val="1E9657"/>
              </a:gs>
              <a:gs pos="0">
                <a:srgbClr val="1E9657"/>
              </a:gs>
              <a:gs pos="65000">
                <a:srgbClr val="92D050"/>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WF/CR template</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Draft TS/TR</a:t>
            </a:r>
          </a:p>
        </p:txBody>
      </p:sp>
      <p:sp>
        <p:nvSpPr>
          <p:cNvPr id="65" name="Rectangle: Rounded Corners 201">
            <a:extLst>
              <a:ext uri="{FF2B5EF4-FFF2-40B4-BE49-F238E27FC236}">
                <a16:creationId xmlns:a16="http://schemas.microsoft.com/office/drawing/2014/main" xmlns="" id="{B6CDA6FF-6740-49E7-B14C-1831ED62E0F8}"/>
              </a:ext>
            </a:extLst>
          </p:cNvPr>
          <p:cNvSpPr/>
          <p:nvPr/>
        </p:nvSpPr>
        <p:spPr>
          <a:xfrm>
            <a:off x="7696717" y="5560943"/>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Check-in</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6" name="Rectangle: Rounded Corners 201">
            <a:extLst>
              <a:ext uri="{FF2B5EF4-FFF2-40B4-BE49-F238E27FC236}">
                <a16:creationId xmlns:a16="http://schemas.microsoft.com/office/drawing/2014/main" xmlns="" id="{B6CDA6FF-6740-49E7-B14C-1831ED62E0F8}"/>
              </a:ext>
            </a:extLst>
          </p:cNvPr>
          <p:cNvSpPr/>
          <p:nvPr/>
        </p:nvSpPr>
        <p:spPr>
          <a:xfrm>
            <a:off x="5679526" y="4567274"/>
            <a:ext cx="1788420" cy="988771"/>
          </a:xfrm>
          <a:prstGeom prst="roundRect">
            <a:avLst>
              <a:gd name="adj" fmla="val 11677"/>
            </a:avLst>
          </a:prstGeom>
          <a:gradFill flip="none" rotWithShape="1">
            <a:gsLst>
              <a:gs pos="55000">
                <a:srgbClr val="1E9657"/>
              </a:gs>
              <a:gs pos="0">
                <a:srgbClr val="1E9657"/>
              </a:gs>
              <a:gs pos="66000">
                <a:srgbClr val="92D050"/>
              </a:gs>
              <a:gs pos="100000">
                <a:schemeClr val="bg1"/>
              </a:gs>
            </a:gsLst>
            <a:path path="circle">
              <a:fillToRect l="50000" t="50000" r="50000" b="50000"/>
            </a:path>
            <a:tileRect/>
          </a:gradFill>
          <a:ln w="9525" cap="flat" cmpd="sng" algn="ctr">
            <a:solidFill>
              <a:schemeClr val="bg1"/>
            </a:solid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Online discussions &amp;</a:t>
            </a: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a:solidFill>
                  <a:srgbClr val="FFFFFF"/>
                </a:solidFill>
                <a:latin typeface="+mj-ea"/>
                <a:ea typeface="+mj-ea"/>
                <a:cs typeface="+mn-cs"/>
              </a:rPr>
              <a:t>GTW conference call</a:t>
            </a:r>
          </a:p>
          <a:p>
            <a:pPr marL="0" marR="0" lvl="0" indent="0" algn="ctr" defTabSz="514299" eaLnBrk="1" fontAlgn="auto" latinLnBrk="0" hangingPunct="1">
              <a:lnSpc>
                <a:spcPct val="100000"/>
              </a:lnSpc>
              <a:spcBef>
                <a:spcPts val="0"/>
              </a:spcBef>
              <a:spcAft>
                <a:spcPts val="300"/>
              </a:spcAft>
              <a:buClrTx/>
              <a:buSzTx/>
              <a:buFontTx/>
              <a:buNone/>
              <a:tabLst/>
              <a:defRPr/>
            </a:pPr>
            <a:r>
              <a:rPr lang="en-US" sz="800" b="1" kern="0" dirty="0">
                <a:solidFill>
                  <a:srgbClr val="FFFFFF"/>
                </a:solidFill>
                <a:latin typeface="+mj-ea"/>
                <a:ea typeface="+mj-ea"/>
                <a:cs typeface="+mn-cs"/>
              </a:rPr>
              <a:t>TOHRU</a:t>
            </a:r>
          </a:p>
          <a:p>
            <a:pPr algn="ctr" defTabSz="514299" eaLnBrk="1" fontAlgn="auto" hangingPunct="1">
              <a:spcBef>
                <a:spcPts val="0"/>
              </a:spcBef>
              <a:spcAft>
                <a:spcPts val="300"/>
              </a:spcAft>
              <a:defRPr/>
            </a:pP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request (</a:t>
            </a:r>
            <a:r>
              <a:rPr lang="en-US" sz="800" b="1" kern="0" dirty="0" err="1">
                <a:solidFill>
                  <a:srgbClr val="FFFFFF"/>
                </a:solidFill>
                <a:latin typeface="+mj-ea"/>
                <a:ea typeface="+mj-ea"/>
                <a:cs typeface="+mn-cs"/>
              </a:rPr>
              <a:t>new&amp;revision</a:t>
            </a:r>
            <a:r>
              <a:rPr lang="en-US" sz="800" b="1" kern="0" dirty="0">
                <a:solidFill>
                  <a:srgbClr val="FFFFFF"/>
                </a:solidFill>
                <a:latin typeface="+mj-ea"/>
                <a:ea typeface="+mj-ea"/>
                <a:cs typeface="+mn-cs"/>
              </a:rPr>
              <a:t>)</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Upload </a:t>
            </a:r>
            <a:r>
              <a:rPr lang="en-US" sz="800" b="1" kern="0" dirty="0" err="1">
                <a:solidFill>
                  <a:srgbClr val="FFFFFF"/>
                </a:solidFill>
                <a:latin typeface="+mj-ea"/>
                <a:ea typeface="+mj-ea"/>
                <a:cs typeface="+mn-cs"/>
              </a:rPr>
              <a:t>tdocs</a:t>
            </a:r>
            <a:r>
              <a:rPr lang="en-US" sz="800" b="1" kern="0" dirty="0">
                <a:solidFill>
                  <a:srgbClr val="FFFFFF"/>
                </a:solidFill>
                <a:latin typeface="+mj-ea"/>
                <a:ea typeface="+mj-ea"/>
                <a:cs typeface="+mn-cs"/>
              </a:rPr>
              <a:t> (10.10.10.10) </a:t>
            </a:r>
            <a:r>
              <a:rPr lang="en-US" altLang="zh-CN" sz="800" b="1" kern="0" dirty="0">
                <a:solidFill>
                  <a:srgbClr val="FFFFFF"/>
                </a:solidFill>
                <a:latin typeface="+mj-ea"/>
                <a:ea typeface="+mj-ea"/>
                <a:cs typeface="+mn-cs"/>
              </a:rPr>
              <a:t>&amp;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How to access contributions</a:t>
            </a:r>
          </a:p>
        </p:txBody>
      </p:sp>
      <p:sp>
        <p:nvSpPr>
          <p:cNvPr id="67" name="Rectangle: Rounded Corners 201">
            <a:extLst>
              <a:ext uri="{FF2B5EF4-FFF2-40B4-BE49-F238E27FC236}">
                <a16:creationId xmlns:a16="http://schemas.microsoft.com/office/drawing/2014/main" xmlns="" id="{B6CDA6FF-6740-49E7-B14C-1831ED62E0F8}"/>
              </a:ext>
            </a:extLst>
          </p:cNvPr>
          <p:cNvSpPr/>
          <p:nvPr/>
        </p:nvSpPr>
        <p:spPr>
          <a:xfrm>
            <a:off x="3979184" y="5770085"/>
            <a:ext cx="720000" cy="565437"/>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Meeting schedule &amp; Ad hoc chair assignment</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68" name="Rectangle 67">
            <a:extLst>
              <a:ext uri="{FF2B5EF4-FFF2-40B4-BE49-F238E27FC236}">
                <a16:creationId xmlns:a16="http://schemas.microsoft.com/office/drawing/2014/main" xmlns="" id="{61214404-3E99-431F-A1D1-0A44E2021497}"/>
              </a:ext>
            </a:extLst>
          </p:cNvPr>
          <p:cNvSpPr/>
          <p:nvPr/>
        </p:nvSpPr>
        <p:spPr>
          <a:xfrm>
            <a:off x="7507681" y="3224131"/>
            <a:ext cx="913606" cy="360000"/>
          </a:xfrm>
          <a:prstGeom prst="rect">
            <a:avLst/>
          </a:prstGeom>
          <a:solidFill>
            <a:srgbClr val="000000"/>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2</a:t>
            </a:r>
            <a:r>
              <a:rPr lang="en-GB" sz="800" kern="0" baseline="30000" dirty="0">
                <a:solidFill>
                  <a:srgbClr val="FFFFFF"/>
                </a:solidFill>
                <a:latin typeface="微软雅黑" panose="020B0503020204020204" pitchFamily="34" charset="-122"/>
                <a:ea typeface="微软雅黑" panose="020B0503020204020204" pitchFamily="34" charset="-122"/>
              </a:rPr>
              <a:t>nd</a:t>
            </a:r>
            <a:r>
              <a:rPr lang="en-GB" sz="800" kern="0" dirty="0">
                <a:solidFill>
                  <a:srgbClr val="FFFFFF"/>
                </a:solidFill>
                <a:latin typeface="微软雅黑" panose="020B0503020204020204" pitchFamily="34" charset="-122"/>
                <a:ea typeface="微软雅黑" panose="020B0503020204020204" pitchFamily="34" charset="-122"/>
              </a:rPr>
              <a:t> round (</a:t>
            </a:r>
            <a:r>
              <a:rPr lang="en-US" sz="800" kern="0" dirty="0">
                <a:solidFill>
                  <a:srgbClr val="FFFFFF"/>
                </a:solidFill>
                <a:latin typeface="微软雅黑" panose="020B0503020204020204" pitchFamily="34" charset="-122"/>
                <a:ea typeface="微软雅黑" panose="020B0503020204020204" pitchFamily="34" charset="-122"/>
              </a:rPr>
              <a:t>August 24</a:t>
            </a:r>
            <a:r>
              <a:rPr lang="en-GB" sz="800" kern="0" dirty="0">
                <a:solidFill>
                  <a:srgbClr val="FFFFFF"/>
                </a:solidFill>
                <a:latin typeface="微软雅黑" panose="020B0503020204020204" pitchFamily="34" charset="-122"/>
                <a:ea typeface="微软雅黑" panose="020B0503020204020204" pitchFamily="34" charset="-122"/>
              </a:rPr>
              <a:t>~25)</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69" name="Rectangle: Rounded Corners 201">
            <a:extLst>
              <a:ext uri="{FF2B5EF4-FFF2-40B4-BE49-F238E27FC236}">
                <a16:creationId xmlns:a16="http://schemas.microsoft.com/office/drawing/2014/main" xmlns="" id="{B6CDA6FF-6740-49E7-B14C-1831ED62E0F8}"/>
              </a:ext>
            </a:extLst>
          </p:cNvPr>
          <p:cNvSpPr/>
          <p:nvPr/>
        </p:nvSpPr>
        <p:spPr>
          <a:xfrm>
            <a:off x="9177146"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List of email threads for post-meeting </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1" name="Rectangle: Rounded Corners 201">
            <a:extLst>
              <a:ext uri="{FF2B5EF4-FFF2-40B4-BE49-F238E27FC236}">
                <a16:creationId xmlns:a16="http://schemas.microsoft.com/office/drawing/2014/main" xmlns="" id="{B6CDA6FF-6740-49E7-B14C-1831ED62E0F8}"/>
              </a:ext>
            </a:extLst>
          </p:cNvPr>
          <p:cNvSpPr/>
          <p:nvPr/>
        </p:nvSpPr>
        <p:spPr>
          <a:xfrm>
            <a:off x="9938797"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Submission of </a:t>
            </a:r>
            <a:r>
              <a:rPr lang="en-US" sz="800" b="1" kern="0" dirty="0" err="1">
                <a:solidFill>
                  <a:srgbClr val="FFFFFF"/>
                </a:solidFill>
                <a:latin typeface="+mj-ea"/>
                <a:ea typeface="+mj-ea"/>
                <a:cs typeface="+mn-cs"/>
              </a:rPr>
              <a:t>tdoc</a:t>
            </a:r>
            <a:r>
              <a:rPr lang="en-US" sz="800" b="1" kern="0" dirty="0">
                <a:solidFill>
                  <a:srgbClr val="FFFFFF"/>
                </a:solidFill>
                <a:latin typeface="+mj-ea"/>
                <a:ea typeface="+mj-ea"/>
                <a:cs typeface="+mn-cs"/>
              </a:rPr>
              <a:t> of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2" name="Rectangle: Rounded Corners 201">
            <a:extLst>
              <a:ext uri="{FF2B5EF4-FFF2-40B4-BE49-F238E27FC236}">
                <a16:creationId xmlns:a16="http://schemas.microsoft.com/office/drawing/2014/main" xmlns="" id="{B6CDA6FF-6740-49E7-B14C-1831ED62E0F8}"/>
              </a:ext>
            </a:extLst>
          </p:cNvPr>
          <p:cNvSpPr/>
          <p:nvPr/>
        </p:nvSpPr>
        <p:spPr>
          <a:xfrm>
            <a:off x="10673040" y="4601459"/>
            <a:ext cx="720000" cy="4752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Comments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3" name="Rectangle: Rounded Corners 201">
            <a:extLst>
              <a:ext uri="{FF2B5EF4-FFF2-40B4-BE49-F238E27FC236}">
                <a16:creationId xmlns:a16="http://schemas.microsoft.com/office/drawing/2014/main" xmlns="" id="{B6CDA6FF-6740-49E7-B14C-1831ED62E0F8}"/>
              </a:ext>
            </a:extLst>
          </p:cNvPr>
          <p:cNvSpPr/>
          <p:nvPr/>
        </p:nvSpPr>
        <p:spPr>
          <a:xfrm>
            <a:off x="11427910" y="4601459"/>
            <a:ext cx="720000" cy="474429"/>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Approve </a:t>
            </a:r>
            <a:r>
              <a:rPr lang="en-US" sz="800" b="1" kern="0" dirty="0" err="1">
                <a:solidFill>
                  <a:srgbClr val="FFFFFF"/>
                </a:solidFill>
                <a:latin typeface="+mj-ea"/>
                <a:ea typeface="+mj-ea"/>
                <a:cs typeface="+mn-cs"/>
              </a:rPr>
              <a:t>tdocs</a:t>
            </a:r>
            <a:r>
              <a:rPr lang="en-US" sz="800" b="1" kern="0" dirty="0">
                <a:solidFill>
                  <a:srgbClr val="FFFFFF"/>
                </a:solidFill>
                <a:latin typeface="+mj-ea"/>
                <a:ea typeface="+mj-ea"/>
                <a:cs typeface="+mn-cs"/>
              </a:rPr>
              <a:t> for post-meeting</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5" name="Rectangle: Rounded Corners 201">
            <a:extLst>
              <a:ext uri="{FF2B5EF4-FFF2-40B4-BE49-F238E27FC236}">
                <a16:creationId xmlns:a16="http://schemas.microsoft.com/office/drawing/2014/main" xmlns="" id="{B6CDA6FF-6740-49E7-B14C-1831ED62E0F8}"/>
              </a:ext>
            </a:extLst>
          </p:cNvPr>
          <p:cNvSpPr/>
          <p:nvPr/>
        </p:nvSpPr>
        <p:spPr>
          <a:xfrm>
            <a:off x="10359490" y="3916489"/>
            <a:ext cx="1410208" cy="474429"/>
          </a:xfrm>
          <a:prstGeom prst="roundRect">
            <a:avLst>
              <a:gd name="adj" fmla="val 11677"/>
            </a:avLst>
          </a:prstGeom>
          <a:gradFill flip="none" rotWithShape="1">
            <a:gsLst>
              <a:gs pos="37000">
                <a:srgbClr val="C00000"/>
              </a:gs>
              <a:gs pos="0">
                <a:srgbClr val="C00000"/>
              </a:gs>
              <a:gs pos="77000">
                <a:schemeClr val="accent2">
                  <a:lumMod val="60000"/>
                  <a:lumOff val="40000"/>
                </a:schemeClr>
              </a:gs>
              <a:gs pos="98000">
                <a:schemeClr val="bg1"/>
              </a:gs>
            </a:gsLst>
            <a:path path="circle">
              <a:fillToRect l="50000" t="50000" r="50000" b="50000"/>
            </a:path>
            <a:tileRect/>
          </a:gradFill>
          <a:ln w="9525" cap="flat" cmpd="sng" algn="ctr">
            <a:noFill/>
            <a:prstDash val="solid"/>
          </a:ln>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Pre-RAN Action </a:t>
            </a:r>
          </a:p>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MCC 3GU parsing tool</a:t>
            </a:r>
          </a:p>
        </p:txBody>
      </p:sp>
      <p:sp>
        <p:nvSpPr>
          <p:cNvPr id="76" name="Rectangle: Rounded Corners 201">
            <a:extLst>
              <a:ext uri="{FF2B5EF4-FFF2-40B4-BE49-F238E27FC236}">
                <a16:creationId xmlns:a16="http://schemas.microsoft.com/office/drawing/2014/main" xmlns="" id="{B6CDA6FF-6740-49E7-B14C-1831ED62E0F8}"/>
              </a:ext>
            </a:extLst>
          </p:cNvPr>
          <p:cNvSpPr/>
          <p:nvPr/>
        </p:nvSpPr>
        <p:spPr>
          <a:xfrm>
            <a:off x="9603581" y="2895419"/>
            <a:ext cx="720000" cy="252000"/>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 chairs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7" name="Rectangle: Rounded Corners 201">
            <a:extLst>
              <a:ext uri="{FF2B5EF4-FFF2-40B4-BE49-F238E27FC236}">
                <a16:creationId xmlns:a16="http://schemas.microsoft.com/office/drawing/2014/main" xmlns="" id="{B6CDA6FF-6740-49E7-B14C-1831ED62E0F8}"/>
              </a:ext>
            </a:extLst>
          </p:cNvPr>
          <p:cNvSpPr/>
          <p:nvPr/>
        </p:nvSpPr>
        <p:spPr>
          <a:xfrm>
            <a:off x="10517057" y="2895419"/>
            <a:ext cx="720000" cy="252000"/>
          </a:xfrm>
          <a:prstGeom prst="roundRect">
            <a:avLst>
              <a:gd name="adj" fmla="val 11677"/>
            </a:avLst>
          </a:prstGeom>
          <a:solidFill>
            <a:srgbClr val="FF3300"/>
          </a:soli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dirty="0">
                <a:solidFill>
                  <a:srgbClr val="FFFFFF"/>
                </a:solidFill>
                <a:latin typeface="+mj-ea"/>
                <a:ea typeface="+mj-ea"/>
                <a:cs typeface="+mn-cs"/>
              </a:rPr>
              <a:t>For moderator</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78" name="Rectangle: Rounded Corners 201">
            <a:extLst>
              <a:ext uri="{FF2B5EF4-FFF2-40B4-BE49-F238E27FC236}">
                <a16:creationId xmlns:a16="http://schemas.microsoft.com/office/drawing/2014/main" xmlns="" id="{B6CDA6FF-6740-49E7-B14C-1831ED62E0F8}"/>
              </a:ext>
            </a:extLst>
          </p:cNvPr>
          <p:cNvSpPr/>
          <p:nvPr/>
        </p:nvSpPr>
        <p:spPr>
          <a:xfrm>
            <a:off x="11427910" y="2895419"/>
            <a:ext cx="720000" cy="252000"/>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lang="en-US" sz="800" b="1" kern="0" noProof="0" dirty="0">
                <a:solidFill>
                  <a:srgbClr val="FFFFFF"/>
                </a:solidFill>
                <a:latin typeface="+mj-ea"/>
                <a:ea typeface="+mj-ea"/>
                <a:cs typeface="+mn-cs"/>
              </a:rPr>
              <a:t>For delegates</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83" name="文本框 82"/>
          <p:cNvSpPr txBox="1"/>
          <p:nvPr/>
        </p:nvSpPr>
        <p:spPr>
          <a:xfrm>
            <a:off x="1614104" y="4337804"/>
            <a:ext cx="2196435" cy="246221"/>
          </a:xfrm>
          <a:prstGeom prst="rect">
            <a:avLst/>
          </a:prstGeom>
          <a:noFill/>
        </p:spPr>
        <p:txBody>
          <a:bodyPr wrap="none" rtlCol="0">
            <a:spAutoFit/>
          </a:bodyPr>
          <a:lstStyle/>
          <a:p>
            <a:r>
              <a:rPr lang="en-US" sz="1000" b="1" dirty="0">
                <a:latin typeface="+mj-ea"/>
                <a:ea typeface="+mj-ea"/>
              </a:rPr>
              <a:t>Topic Moderator &amp; summary: slide #5</a:t>
            </a:r>
          </a:p>
        </p:txBody>
      </p:sp>
      <p:sp>
        <p:nvSpPr>
          <p:cNvPr id="84" name="文本框 83"/>
          <p:cNvSpPr txBox="1"/>
          <p:nvPr/>
        </p:nvSpPr>
        <p:spPr>
          <a:xfrm>
            <a:off x="1863818" y="5766643"/>
            <a:ext cx="2056973" cy="246221"/>
          </a:xfrm>
          <a:prstGeom prst="rect">
            <a:avLst/>
          </a:prstGeom>
          <a:noFill/>
        </p:spPr>
        <p:txBody>
          <a:bodyPr wrap="none" rtlCol="0">
            <a:spAutoFit/>
          </a:bodyPr>
          <a:lstStyle/>
          <a:p>
            <a:r>
              <a:rPr lang="en-US" sz="1000" b="1" dirty="0">
                <a:latin typeface="+mj-ea"/>
                <a:ea typeface="+mj-ea"/>
              </a:rPr>
              <a:t>Basket WIs Block approval: slide #6</a:t>
            </a:r>
          </a:p>
        </p:txBody>
      </p:sp>
      <p:sp>
        <p:nvSpPr>
          <p:cNvPr id="85" name="文本框 84"/>
          <p:cNvSpPr txBox="1"/>
          <p:nvPr/>
        </p:nvSpPr>
        <p:spPr>
          <a:xfrm>
            <a:off x="9906920" y="5132427"/>
            <a:ext cx="1864613" cy="246221"/>
          </a:xfrm>
          <a:prstGeom prst="rect">
            <a:avLst/>
          </a:prstGeom>
          <a:noFill/>
        </p:spPr>
        <p:txBody>
          <a:bodyPr wrap="none" rtlCol="0">
            <a:spAutoFit/>
          </a:bodyPr>
          <a:lstStyle/>
          <a:p>
            <a:r>
              <a:rPr lang="en-US" sz="1000" b="1" dirty="0">
                <a:latin typeface="+mj-ea"/>
                <a:ea typeface="+mj-ea"/>
              </a:rPr>
              <a:t>Post-meeting process: slide #14</a:t>
            </a:r>
          </a:p>
        </p:txBody>
      </p:sp>
      <p:sp>
        <p:nvSpPr>
          <p:cNvPr id="87" name="文本框 86"/>
          <p:cNvSpPr txBox="1"/>
          <p:nvPr/>
        </p:nvSpPr>
        <p:spPr>
          <a:xfrm>
            <a:off x="780585" y="3973708"/>
            <a:ext cx="721672" cy="246221"/>
          </a:xfrm>
          <a:prstGeom prst="rect">
            <a:avLst/>
          </a:prstGeom>
          <a:noFill/>
        </p:spPr>
        <p:txBody>
          <a:bodyPr wrap="none" rtlCol="0">
            <a:spAutoFit/>
          </a:bodyPr>
          <a:lstStyle/>
          <a:p>
            <a:r>
              <a:rPr lang="en-US" sz="1000" b="1" dirty="0">
                <a:latin typeface="+mj-ea"/>
                <a:ea typeface="+mj-ea"/>
              </a:rPr>
              <a:t>Slide #3/4</a:t>
            </a:r>
          </a:p>
        </p:txBody>
      </p:sp>
      <p:sp>
        <p:nvSpPr>
          <p:cNvPr id="88" name="文本框 87"/>
          <p:cNvSpPr txBox="1"/>
          <p:nvPr/>
        </p:nvSpPr>
        <p:spPr>
          <a:xfrm>
            <a:off x="7434785" y="4644982"/>
            <a:ext cx="601447" cy="246221"/>
          </a:xfrm>
          <a:prstGeom prst="rect">
            <a:avLst/>
          </a:prstGeom>
          <a:noFill/>
        </p:spPr>
        <p:txBody>
          <a:bodyPr wrap="none" rtlCol="0">
            <a:spAutoFit/>
          </a:bodyPr>
          <a:lstStyle/>
          <a:p>
            <a:r>
              <a:rPr lang="en-US" sz="1000" b="1" dirty="0">
                <a:latin typeface="+mj-ea"/>
                <a:ea typeface="+mj-ea"/>
              </a:rPr>
              <a:t>Slide #7</a:t>
            </a:r>
          </a:p>
        </p:txBody>
      </p:sp>
      <p:sp>
        <p:nvSpPr>
          <p:cNvPr id="89" name="文本框 88"/>
          <p:cNvSpPr txBox="1"/>
          <p:nvPr/>
        </p:nvSpPr>
        <p:spPr>
          <a:xfrm>
            <a:off x="7434785" y="4871908"/>
            <a:ext cx="667170" cy="246221"/>
          </a:xfrm>
          <a:prstGeom prst="rect">
            <a:avLst/>
          </a:prstGeom>
          <a:noFill/>
        </p:spPr>
        <p:txBody>
          <a:bodyPr wrap="none" rtlCol="0">
            <a:spAutoFit/>
          </a:bodyPr>
          <a:lstStyle/>
          <a:p>
            <a:r>
              <a:rPr lang="en-US" sz="1000" b="1" dirty="0">
                <a:latin typeface="+mj-ea"/>
                <a:ea typeface="+mj-ea"/>
              </a:rPr>
              <a:t>Slide #12</a:t>
            </a:r>
          </a:p>
        </p:txBody>
      </p:sp>
      <p:sp>
        <p:nvSpPr>
          <p:cNvPr id="90" name="文本框 89"/>
          <p:cNvSpPr txBox="1"/>
          <p:nvPr/>
        </p:nvSpPr>
        <p:spPr>
          <a:xfrm>
            <a:off x="7434785" y="5032701"/>
            <a:ext cx="601447" cy="246221"/>
          </a:xfrm>
          <a:prstGeom prst="rect">
            <a:avLst/>
          </a:prstGeom>
          <a:noFill/>
        </p:spPr>
        <p:txBody>
          <a:bodyPr wrap="none" rtlCol="0">
            <a:spAutoFit/>
          </a:bodyPr>
          <a:lstStyle/>
          <a:p>
            <a:r>
              <a:rPr lang="en-US" sz="1000" b="1" dirty="0">
                <a:latin typeface="+mj-ea"/>
                <a:ea typeface="+mj-ea"/>
              </a:rPr>
              <a:t>Slide #8</a:t>
            </a:r>
          </a:p>
        </p:txBody>
      </p:sp>
      <p:sp>
        <p:nvSpPr>
          <p:cNvPr id="91" name="文本框 90"/>
          <p:cNvSpPr txBox="1"/>
          <p:nvPr/>
        </p:nvSpPr>
        <p:spPr>
          <a:xfrm>
            <a:off x="7434785" y="3973708"/>
            <a:ext cx="601447" cy="246221"/>
          </a:xfrm>
          <a:prstGeom prst="rect">
            <a:avLst/>
          </a:prstGeom>
          <a:noFill/>
        </p:spPr>
        <p:txBody>
          <a:bodyPr wrap="none" rtlCol="0">
            <a:spAutoFit/>
          </a:bodyPr>
          <a:lstStyle/>
          <a:p>
            <a:r>
              <a:rPr lang="en-US" sz="1000" b="1" dirty="0">
                <a:latin typeface="+mj-ea"/>
                <a:ea typeface="+mj-ea"/>
              </a:rPr>
              <a:t>Slide #9</a:t>
            </a:r>
          </a:p>
        </p:txBody>
      </p:sp>
      <p:sp>
        <p:nvSpPr>
          <p:cNvPr id="92" name="文本框 91"/>
          <p:cNvSpPr txBox="1"/>
          <p:nvPr/>
        </p:nvSpPr>
        <p:spPr>
          <a:xfrm>
            <a:off x="7434785" y="4159016"/>
            <a:ext cx="853119" cy="246221"/>
          </a:xfrm>
          <a:prstGeom prst="rect">
            <a:avLst/>
          </a:prstGeom>
          <a:noFill/>
        </p:spPr>
        <p:txBody>
          <a:bodyPr wrap="none" rtlCol="0">
            <a:spAutoFit/>
          </a:bodyPr>
          <a:lstStyle/>
          <a:p>
            <a:r>
              <a:rPr lang="en-US" sz="1000" b="1" dirty="0">
                <a:latin typeface="+mj-ea"/>
                <a:ea typeface="+mj-ea"/>
              </a:rPr>
              <a:t>Slide #10/11</a:t>
            </a:r>
          </a:p>
        </p:txBody>
      </p:sp>
      <p:sp>
        <p:nvSpPr>
          <p:cNvPr id="93" name="文本框 92"/>
          <p:cNvSpPr txBox="1"/>
          <p:nvPr/>
        </p:nvSpPr>
        <p:spPr>
          <a:xfrm>
            <a:off x="9713619" y="3963635"/>
            <a:ext cx="667170" cy="246221"/>
          </a:xfrm>
          <a:prstGeom prst="rect">
            <a:avLst/>
          </a:prstGeom>
          <a:noFill/>
        </p:spPr>
        <p:txBody>
          <a:bodyPr wrap="none" rtlCol="0">
            <a:spAutoFit/>
          </a:bodyPr>
          <a:lstStyle/>
          <a:p>
            <a:r>
              <a:rPr lang="en-US" sz="1000" b="1" dirty="0">
                <a:latin typeface="+mj-ea"/>
                <a:ea typeface="+mj-ea"/>
              </a:rPr>
              <a:t>Slide #15</a:t>
            </a:r>
          </a:p>
        </p:txBody>
      </p:sp>
      <p:sp>
        <p:nvSpPr>
          <p:cNvPr id="94" name="文本框 93"/>
          <p:cNvSpPr txBox="1"/>
          <p:nvPr/>
        </p:nvSpPr>
        <p:spPr>
          <a:xfrm>
            <a:off x="938601" y="5681550"/>
            <a:ext cx="667170" cy="246221"/>
          </a:xfrm>
          <a:prstGeom prst="rect">
            <a:avLst/>
          </a:prstGeom>
          <a:noFill/>
        </p:spPr>
        <p:txBody>
          <a:bodyPr wrap="none" rtlCol="0">
            <a:spAutoFit/>
          </a:bodyPr>
          <a:lstStyle/>
          <a:p>
            <a:r>
              <a:rPr lang="en-US" sz="1000" b="1" dirty="0">
                <a:latin typeface="+mj-ea"/>
                <a:ea typeface="+mj-ea"/>
              </a:rPr>
              <a:t>Slide #13</a:t>
            </a:r>
          </a:p>
        </p:txBody>
      </p:sp>
      <p:sp>
        <p:nvSpPr>
          <p:cNvPr id="95" name="文本框 94"/>
          <p:cNvSpPr txBox="1"/>
          <p:nvPr/>
        </p:nvSpPr>
        <p:spPr>
          <a:xfrm>
            <a:off x="8385535" y="5679039"/>
            <a:ext cx="667170" cy="246221"/>
          </a:xfrm>
          <a:prstGeom prst="rect">
            <a:avLst/>
          </a:prstGeom>
          <a:noFill/>
        </p:spPr>
        <p:txBody>
          <a:bodyPr wrap="none" rtlCol="0">
            <a:spAutoFit/>
          </a:bodyPr>
          <a:lstStyle/>
          <a:p>
            <a:r>
              <a:rPr lang="en-US" sz="1000" b="1" dirty="0">
                <a:latin typeface="+mj-ea"/>
                <a:ea typeface="+mj-ea"/>
              </a:rPr>
              <a:t>Slide #13</a:t>
            </a:r>
          </a:p>
        </p:txBody>
      </p:sp>
      <p:sp>
        <p:nvSpPr>
          <p:cNvPr id="96" name="文本框 95"/>
          <p:cNvSpPr txBox="1"/>
          <p:nvPr/>
        </p:nvSpPr>
        <p:spPr>
          <a:xfrm>
            <a:off x="7375239" y="6052103"/>
            <a:ext cx="601447" cy="246221"/>
          </a:xfrm>
          <a:prstGeom prst="rect">
            <a:avLst/>
          </a:prstGeom>
          <a:noFill/>
        </p:spPr>
        <p:txBody>
          <a:bodyPr wrap="none" rtlCol="0">
            <a:spAutoFit/>
          </a:bodyPr>
          <a:lstStyle/>
          <a:p>
            <a:r>
              <a:rPr lang="en-US" sz="1000" b="1" dirty="0">
                <a:latin typeface="+mj-ea"/>
                <a:ea typeface="+mj-ea"/>
              </a:rPr>
              <a:t>Slide #8</a:t>
            </a:r>
          </a:p>
        </p:txBody>
      </p:sp>
      <p:sp>
        <p:nvSpPr>
          <p:cNvPr id="97" name="文本框 96"/>
          <p:cNvSpPr txBox="1"/>
          <p:nvPr/>
        </p:nvSpPr>
        <p:spPr>
          <a:xfrm>
            <a:off x="7436940" y="5258895"/>
            <a:ext cx="667170" cy="246221"/>
          </a:xfrm>
          <a:prstGeom prst="rect">
            <a:avLst/>
          </a:prstGeom>
          <a:noFill/>
        </p:spPr>
        <p:txBody>
          <a:bodyPr wrap="none" rtlCol="0">
            <a:spAutoFit/>
          </a:bodyPr>
          <a:lstStyle/>
          <a:p>
            <a:r>
              <a:rPr lang="en-US" sz="1000" b="1" dirty="0">
                <a:latin typeface="+mj-ea"/>
                <a:ea typeface="+mj-ea"/>
              </a:rPr>
              <a:t>Slide #17</a:t>
            </a:r>
          </a:p>
        </p:txBody>
      </p:sp>
      <p:sp>
        <p:nvSpPr>
          <p:cNvPr id="70" name="文本框 69"/>
          <p:cNvSpPr txBox="1"/>
          <p:nvPr/>
        </p:nvSpPr>
        <p:spPr>
          <a:xfrm>
            <a:off x="4733239" y="5853446"/>
            <a:ext cx="886362" cy="338554"/>
          </a:xfrm>
          <a:prstGeom prst="rect">
            <a:avLst/>
          </a:prstGeom>
          <a:noFill/>
        </p:spPr>
        <p:txBody>
          <a:bodyPr wrap="square" rtlCol="0">
            <a:spAutoFit/>
          </a:bodyPr>
          <a:lstStyle/>
          <a:p>
            <a:r>
              <a:rPr lang="en-US" sz="800" b="1" dirty="0">
                <a:latin typeface="+mj-ea"/>
                <a:ea typeface="+mj-ea"/>
              </a:rPr>
              <a:t>Provided before meeting</a:t>
            </a:r>
          </a:p>
        </p:txBody>
      </p:sp>
      <p:sp>
        <p:nvSpPr>
          <p:cNvPr id="74" name="Rectangle 67">
            <a:extLst>
              <a:ext uri="{FF2B5EF4-FFF2-40B4-BE49-F238E27FC236}">
                <a16:creationId xmlns:a16="http://schemas.microsoft.com/office/drawing/2014/main" xmlns="" id="{61214404-3E99-431F-A1D1-0A44E2021497}"/>
              </a:ext>
            </a:extLst>
          </p:cNvPr>
          <p:cNvSpPr/>
          <p:nvPr/>
        </p:nvSpPr>
        <p:spPr>
          <a:xfrm>
            <a:off x="4875915" y="6281847"/>
            <a:ext cx="3722103" cy="141787"/>
          </a:xfrm>
          <a:prstGeom prst="rect">
            <a:avLst/>
          </a:prstGeom>
          <a:solidFill>
            <a:schemeClr val="accent4">
              <a:lumMod val="75000"/>
              <a:lumOff val="25000"/>
            </a:schemeClr>
          </a:solidFill>
          <a:ln>
            <a:noFill/>
          </a:ln>
          <a:effectLst/>
        </p:spPr>
        <p:txBody>
          <a:bodyPr lIns="54000" tIns="54000" rIns="54000" bIns="54000" anchor="ctr"/>
          <a:lstStyle/>
          <a:p>
            <a:pPr marL="0" marR="0" lvl="0" indent="0" algn="ctr" defTabSz="685748" eaLnBrk="1" fontAlgn="auto" latinLnBrk="0" hangingPunct="1">
              <a:lnSpc>
                <a:spcPct val="100000"/>
              </a:lnSpc>
              <a:spcBef>
                <a:spcPts val="0"/>
              </a:spcBef>
              <a:spcAft>
                <a:spcPts val="0"/>
              </a:spcAft>
              <a:buClrTx/>
              <a:buSzTx/>
              <a:buFontTx/>
              <a:buNone/>
              <a:tabLst/>
              <a:defRPr/>
            </a:pPr>
            <a:r>
              <a:rPr lang="en-GB" sz="800" kern="0" dirty="0">
                <a:solidFill>
                  <a:srgbClr val="FFFFFF"/>
                </a:solidFill>
                <a:latin typeface="微软雅黑" panose="020B0503020204020204" pitchFamily="34" charset="-122"/>
                <a:ea typeface="微软雅黑" panose="020B0503020204020204" pitchFamily="34" charset="-122"/>
              </a:rPr>
              <a:t>Quiet Period (</a:t>
            </a:r>
            <a:r>
              <a:rPr lang="en-US" sz="800" kern="0" dirty="0">
                <a:solidFill>
                  <a:srgbClr val="FFFFFF"/>
                </a:solidFill>
                <a:latin typeface="微软雅黑" panose="020B0503020204020204" pitchFamily="34" charset="-122"/>
                <a:ea typeface="微软雅黑" panose="020B0503020204020204" pitchFamily="34" charset="-122"/>
              </a:rPr>
              <a:t>0:00 am ~ 7:00 am meeting venue Local time (UTC+9)</a:t>
            </a:r>
            <a:endParaRPr kumimoji="0" lang="en-GB" sz="800" b="0" i="0" u="none" strike="noStrike" kern="0" cap="none" spc="0" normalizeH="0" baseline="0" noProof="0" dirty="0">
              <a:ln>
                <a:noFill/>
              </a:ln>
              <a:solidFill>
                <a:srgbClr val="FFFFFF"/>
              </a:solidFill>
              <a:effectLst/>
              <a:uLnTx/>
              <a:uFillTx/>
              <a:latin typeface="微软雅黑" panose="020B0503020204020204" pitchFamily="34" charset="-122"/>
              <a:ea typeface="微软雅黑" panose="020B0503020204020204" pitchFamily="34" charset="-122"/>
            </a:endParaRPr>
          </a:p>
        </p:txBody>
      </p:sp>
      <p:sp>
        <p:nvSpPr>
          <p:cNvPr id="82" name="文本框 81"/>
          <p:cNvSpPr txBox="1"/>
          <p:nvPr/>
        </p:nvSpPr>
        <p:spPr>
          <a:xfrm>
            <a:off x="6955963" y="6441542"/>
            <a:ext cx="2323072" cy="246221"/>
          </a:xfrm>
          <a:prstGeom prst="rect">
            <a:avLst/>
          </a:prstGeom>
          <a:noFill/>
        </p:spPr>
        <p:txBody>
          <a:bodyPr wrap="none" rtlCol="0">
            <a:spAutoFit/>
          </a:bodyPr>
          <a:lstStyle/>
          <a:p>
            <a:r>
              <a:rPr lang="en-US" sz="1000" b="1" dirty="0">
                <a:latin typeface="+mj-ea"/>
                <a:ea typeface="+mj-ea"/>
              </a:rPr>
              <a:t>No email are expected in RAN4 reflector</a:t>
            </a:r>
          </a:p>
        </p:txBody>
      </p:sp>
      <p:sp>
        <p:nvSpPr>
          <p:cNvPr id="86" name="文本框 85"/>
          <p:cNvSpPr txBox="1"/>
          <p:nvPr/>
        </p:nvSpPr>
        <p:spPr>
          <a:xfrm>
            <a:off x="780037" y="4116572"/>
            <a:ext cx="853119" cy="246221"/>
          </a:xfrm>
          <a:prstGeom prst="rect">
            <a:avLst/>
          </a:prstGeom>
          <a:noFill/>
        </p:spPr>
        <p:txBody>
          <a:bodyPr wrap="none" rtlCol="0">
            <a:spAutoFit/>
          </a:bodyPr>
          <a:lstStyle/>
          <a:p>
            <a:r>
              <a:rPr lang="en-US" sz="1000" b="1" dirty="0">
                <a:latin typeface="+mj-ea"/>
                <a:ea typeface="+mj-ea"/>
              </a:rPr>
              <a:t>Slide #18/21</a:t>
            </a:r>
          </a:p>
        </p:txBody>
      </p:sp>
      <p:sp>
        <p:nvSpPr>
          <p:cNvPr id="99" name="Rectangle: Rounded Corners 201">
            <a:extLst>
              <a:ext uri="{FF2B5EF4-FFF2-40B4-BE49-F238E27FC236}">
                <a16:creationId xmlns:a16="http://schemas.microsoft.com/office/drawing/2014/main" xmlns="" id="{B6CDA6FF-6740-49E7-B14C-1831ED62E0F8}"/>
              </a:ext>
            </a:extLst>
          </p:cNvPr>
          <p:cNvSpPr/>
          <p:nvPr/>
        </p:nvSpPr>
        <p:spPr>
          <a:xfrm>
            <a:off x="3955964" y="3870984"/>
            <a:ext cx="720000" cy="645951"/>
          </a:xfrm>
          <a:prstGeom prst="roundRect">
            <a:avLst>
              <a:gd name="adj" fmla="val 11677"/>
            </a:avLst>
          </a:prstGeom>
          <a:gradFill rotWithShape="1">
            <a:gsLst>
              <a:gs pos="0">
                <a:srgbClr val="C0504D">
                  <a:shade val="51000"/>
                  <a:satMod val="130000"/>
                </a:srgbClr>
              </a:gs>
              <a:gs pos="80000">
                <a:srgbClr val="C0504D">
                  <a:shade val="93000"/>
                  <a:satMod val="130000"/>
                </a:srgbClr>
              </a:gs>
              <a:gs pos="100000">
                <a:srgbClr val="C0504D">
                  <a:shade val="94000"/>
                  <a:satMod val="135000"/>
                </a:srgbClr>
              </a:gs>
            </a:gsLst>
            <a:lin ang="16200000" scaled="0"/>
          </a:gradFill>
          <a:ln w="9525" cap="flat" cmpd="sng" algn="ctr">
            <a:solidFill>
              <a:srgbClr val="C0504D">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marL="0" marR="0" lvl="0" indent="0" algn="ctr" defTabSz="514299" eaLnBrk="1" fontAlgn="auto" latinLnBrk="0" hangingPunct="1">
              <a:lnSpc>
                <a:spcPct val="100000"/>
              </a:lnSpc>
              <a:spcBef>
                <a:spcPts val="0"/>
              </a:spcBef>
              <a:spcAft>
                <a:spcPts val="0"/>
              </a:spcAft>
              <a:buClrTx/>
              <a:buSzTx/>
              <a:buFontTx/>
              <a:buNone/>
              <a:tabLst/>
              <a:defRPr/>
            </a:pPr>
            <a:r>
              <a:rPr kumimoji="0" lang="en-US" sz="800" b="1" i="0" u="none" strike="noStrike" kern="0" cap="none" spc="0" normalizeH="0" baseline="0" noProof="0" dirty="0">
                <a:ln>
                  <a:noFill/>
                </a:ln>
                <a:solidFill>
                  <a:srgbClr val="FFFFFF"/>
                </a:solidFill>
                <a:effectLst/>
                <a:uLnTx/>
                <a:uFillTx/>
                <a:latin typeface="+mj-ea"/>
                <a:ea typeface="+mj-ea"/>
                <a:cs typeface="+mn-cs"/>
              </a:rPr>
              <a:t>Chairs trigger </a:t>
            </a:r>
            <a:r>
              <a:rPr kumimoji="0" lang="en-US" sz="800" b="1" i="0" u="none" strike="noStrike" kern="0" cap="none" spc="0" normalizeH="0" baseline="0" noProof="0" dirty="0" err="1">
                <a:ln>
                  <a:noFill/>
                </a:ln>
                <a:solidFill>
                  <a:srgbClr val="FFFFFF"/>
                </a:solidFill>
                <a:effectLst/>
                <a:uLnTx/>
                <a:uFillTx/>
                <a:latin typeface="+mj-ea"/>
                <a:ea typeface="+mj-ea"/>
                <a:cs typeface="+mn-cs"/>
              </a:rPr>
              <a:t>nwm</a:t>
            </a:r>
            <a:r>
              <a:rPr kumimoji="0" lang="en-US" sz="800" b="1" i="0" u="none" strike="noStrike" kern="0" cap="none" spc="0" normalizeH="0" baseline="0" noProof="0" dirty="0">
                <a:ln>
                  <a:noFill/>
                </a:ln>
                <a:solidFill>
                  <a:srgbClr val="FFFFFF"/>
                </a:solidFill>
                <a:effectLst/>
                <a:uLnTx/>
                <a:uFillTx/>
                <a:latin typeface="+mj-ea"/>
                <a:ea typeface="+mj-ea"/>
                <a:cs typeface="+mn-cs"/>
              </a:rPr>
              <a:t>: feedback  maintenance &amp; sp</a:t>
            </a:r>
            <a:r>
              <a:rPr kumimoji="0" lang="en-US" sz="800" b="1" i="0" u="none" strike="noStrike" kern="0" cap="none" spc="0" normalizeH="0" noProof="0" dirty="0">
                <a:ln>
                  <a:noFill/>
                </a:ln>
                <a:solidFill>
                  <a:srgbClr val="FFFFFF"/>
                </a:solidFill>
                <a:effectLst/>
                <a:uLnTx/>
                <a:uFillTx/>
                <a:latin typeface="+mj-ea"/>
                <a:ea typeface="+mj-ea"/>
                <a:cs typeface="+mn-cs"/>
              </a:rPr>
              <a:t>ectrum related</a:t>
            </a:r>
            <a:endParaRPr kumimoji="0" lang="en-US" sz="800" b="1" i="0" u="none" strike="noStrike" kern="0" cap="none" spc="0" normalizeH="0" baseline="0" noProof="0" dirty="0">
              <a:ln>
                <a:noFill/>
              </a:ln>
              <a:solidFill>
                <a:srgbClr val="FFFFFF"/>
              </a:solidFill>
              <a:effectLst/>
              <a:uLnTx/>
              <a:uFillTx/>
              <a:latin typeface="+mj-ea"/>
              <a:ea typeface="+mj-ea"/>
              <a:cs typeface="+mn-cs"/>
            </a:endParaRPr>
          </a:p>
        </p:txBody>
      </p:sp>
      <p:sp>
        <p:nvSpPr>
          <p:cNvPr id="100" name="Rectangle: Rounded Corners 201">
            <a:extLst>
              <a:ext uri="{FF2B5EF4-FFF2-40B4-BE49-F238E27FC236}">
                <a16:creationId xmlns:a16="http://schemas.microsoft.com/office/drawing/2014/main" xmlns="" id="{B6CDA6FF-6740-49E7-B14C-1831ED62E0F8}"/>
              </a:ext>
            </a:extLst>
          </p:cNvPr>
          <p:cNvSpPr/>
          <p:nvPr/>
        </p:nvSpPr>
        <p:spPr>
          <a:xfrm>
            <a:off x="4719991" y="3870984"/>
            <a:ext cx="720000" cy="645951"/>
          </a:xfrm>
          <a:prstGeom prst="roundRect">
            <a:avLst>
              <a:gd name="adj" fmla="val 12509"/>
            </a:avLst>
          </a:prstGeom>
          <a:solidFill>
            <a:srgbClr val="1E9657"/>
          </a:solidFill>
          <a:ln w="9525" cap="flat" cmpd="sng" algn="ctr">
            <a:solidFill>
              <a:srgbClr val="FFFFFF">
                <a:shade val="95000"/>
                <a:satMod val="105000"/>
              </a:srgbClr>
            </a:solidFill>
            <a:prstDash val="solid"/>
          </a:ln>
          <a:effectLst>
            <a:outerShdw blurRad="40000" dist="23000" dir="5400000" rotWithShape="0">
              <a:srgbClr val="000000">
                <a:alpha val="35000"/>
              </a:srgbClr>
            </a:outerShdw>
          </a:effectLst>
        </p:spPr>
        <p:txBody>
          <a:bodyPr lIns="0" tIns="68580" rIns="0" bIns="40500" anchor="ctr"/>
          <a:lstStyle/>
          <a:p>
            <a:pPr algn="ctr" defTabSz="514299" eaLnBrk="1" fontAlgn="auto" hangingPunct="1">
              <a:spcBef>
                <a:spcPts val="0"/>
              </a:spcBef>
              <a:spcAft>
                <a:spcPts val="0"/>
              </a:spcAft>
              <a:defRPr/>
            </a:pPr>
            <a:r>
              <a:rPr lang="en-US" altLang="zh-CN" sz="800" b="1" kern="0" dirty="0">
                <a:solidFill>
                  <a:srgbClr val="FFFFFF"/>
                </a:solidFill>
              </a:rPr>
              <a:t>Flag maintenance &amp; spectrum @</a:t>
            </a:r>
            <a:r>
              <a:rPr lang="en-US" altLang="zh-CN" sz="800" b="1" kern="0" dirty="0" err="1">
                <a:solidFill>
                  <a:srgbClr val="FFFFFF"/>
                </a:solidFill>
              </a:rPr>
              <a:t>nwm</a:t>
            </a:r>
            <a:endParaRPr lang="en-US" sz="800" b="1" kern="0" dirty="0">
              <a:solidFill>
                <a:srgbClr val="FFFFFF"/>
              </a:solidFill>
              <a:latin typeface="+mj-ea"/>
              <a:ea typeface="+mj-ea"/>
              <a:cs typeface="+mn-cs"/>
            </a:endParaRPr>
          </a:p>
        </p:txBody>
      </p:sp>
      <p:sp>
        <p:nvSpPr>
          <p:cNvPr id="102" name="文本框 101"/>
          <p:cNvSpPr txBox="1"/>
          <p:nvPr/>
        </p:nvSpPr>
        <p:spPr>
          <a:xfrm>
            <a:off x="2342197" y="3968472"/>
            <a:ext cx="1665841" cy="246221"/>
          </a:xfrm>
          <a:prstGeom prst="rect">
            <a:avLst/>
          </a:prstGeom>
          <a:noFill/>
        </p:spPr>
        <p:txBody>
          <a:bodyPr wrap="none" rtlCol="0">
            <a:spAutoFit/>
          </a:bodyPr>
          <a:lstStyle/>
          <a:p>
            <a:r>
              <a:rPr lang="en-US" sz="1000" b="1" dirty="0">
                <a:latin typeface="+mj-ea"/>
                <a:ea typeface="+mj-ea"/>
              </a:rPr>
              <a:t>NWM flag process Slide #16</a:t>
            </a:r>
          </a:p>
        </p:txBody>
      </p:sp>
      <p:sp>
        <p:nvSpPr>
          <p:cNvPr id="98" name="文本框 97"/>
          <p:cNvSpPr txBox="1"/>
          <p:nvPr/>
        </p:nvSpPr>
        <p:spPr>
          <a:xfrm>
            <a:off x="9712193" y="4098943"/>
            <a:ext cx="667170" cy="246221"/>
          </a:xfrm>
          <a:prstGeom prst="rect">
            <a:avLst/>
          </a:prstGeom>
          <a:noFill/>
        </p:spPr>
        <p:txBody>
          <a:bodyPr wrap="none" rtlCol="0">
            <a:spAutoFit/>
          </a:bodyPr>
          <a:lstStyle/>
          <a:p>
            <a:r>
              <a:rPr lang="en-US" sz="1000" b="1" dirty="0">
                <a:latin typeface="+mj-ea"/>
                <a:ea typeface="+mj-ea"/>
              </a:rPr>
              <a:t>Slide #18</a:t>
            </a:r>
          </a:p>
        </p:txBody>
      </p:sp>
      <p:sp>
        <p:nvSpPr>
          <p:cNvPr id="103" name="文本框 102"/>
          <p:cNvSpPr txBox="1"/>
          <p:nvPr/>
        </p:nvSpPr>
        <p:spPr>
          <a:xfrm>
            <a:off x="9906920" y="5723173"/>
            <a:ext cx="1494320" cy="246221"/>
          </a:xfrm>
          <a:prstGeom prst="rect">
            <a:avLst/>
          </a:prstGeom>
          <a:solidFill>
            <a:srgbClr val="1E9657"/>
          </a:solidFill>
        </p:spPr>
        <p:txBody>
          <a:bodyPr wrap="none" rtlCol="0">
            <a:spAutoFit/>
          </a:bodyPr>
          <a:lstStyle/>
          <a:p>
            <a:r>
              <a:rPr lang="en-US" sz="1000" b="1" dirty="0">
                <a:solidFill>
                  <a:schemeClr val="bg1"/>
                </a:solidFill>
                <a:latin typeface="+mj-ea"/>
                <a:ea typeface="+mj-ea"/>
              </a:rPr>
              <a:t>Meeting room: Slide #22</a:t>
            </a:r>
          </a:p>
        </p:txBody>
      </p:sp>
      <p:sp>
        <p:nvSpPr>
          <p:cNvPr id="104" name="文本框 103"/>
          <p:cNvSpPr txBox="1"/>
          <p:nvPr/>
        </p:nvSpPr>
        <p:spPr>
          <a:xfrm>
            <a:off x="4741635" y="4695485"/>
            <a:ext cx="756465" cy="338554"/>
          </a:xfrm>
          <a:prstGeom prst="rect">
            <a:avLst/>
          </a:prstGeom>
          <a:gradFill flip="none" rotWithShape="1">
            <a:gsLst>
              <a:gs pos="2000">
                <a:srgbClr val="1E9657"/>
              </a:gs>
              <a:gs pos="100000">
                <a:srgbClr val="92D050"/>
              </a:gs>
            </a:gsLst>
            <a:lin ang="0" scaled="1"/>
            <a:tileRect/>
          </a:gradFill>
          <a:effectLst>
            <a:outerShdw blurRad="50800" dist="38100" dir="2700000" algn="tl" rotWithShape="0">
              <a:prstClr val="black">
                <a:alpha val="40000"/>
              </a:prstClr>
            </a:outerShdw>
          </a:effectLst>
        </p:spPr>
        <p:txBody>
          <a:bodyPr wrap="square" rtlCol="0">
            <a:spAutoFit/>
          </a:bodyPr>
          <a:lstStyle/>
          <a:p>
            <a:r>
              <a:rPr lang="en-US" sz="800" b="1" dirty="0">
                <a:solidFill>
                  <a:schemeClr val="bg1"/>
                </a:solidFill>
                <a:latin typeface="+mj-ea"/>
                <a:ea typeface="+mj-ea"/>
              </a:rPr>
              <a:t>VC elections: Slide #23</a:t>
            </a:r>
          </a:p>
        </p:txBody>
      </p:sp>
    </p:spTree>
    <p:extLst>
      <p:ext uri="{BB962C8B-B14F-4D97-AF65-F5344CB8AC3E}">
        <p14:creationId xmlns:p14="http://schemas.microsoft.com/office/powerpoint/2010/main" val="1164716300"/>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3gpp">
  <a:themeElements>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fontScheme name="Arial Black-Arial">
      <a:majorFont>
        <a:latin typeface="Arial Black" panose="020B0A04020102020204"/>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spDef>
    <a:lnDef>
      <a:spPr bwMode="auto">
        <a:xfrm>
          <a:off x="0" y="0"/>
          <a:ext cx="1" cy="1"/>
        </a:xfrm>
        <a:custGeom>
          <a:avLst/>
          <a:gdLst/>
          <a:ahLst/>
          <a:cxnLst/>
          <a:rect l="0" t="0" r="0" b="0"/>
          <a:pathLst/>
        </a:custGeom>
        <a:noFill/>
        <a:ln w="9525" cap="flat" cmpd="sng" algn="ctr">
          <a:no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342900" marR="0" indent="-342900" algn="l" defTabSz="914400" rtl="0" eaLnBrk="0" fontAlgn="base" latinLnBrk="0" hangingPunct="0">
          <a:lnSpc>
            <a:spcPct val="100000"/>
          </a:lnSpc>
          <a:spcBef>
            <a:spcPct val="20000"/>
          </a:spcBef>
          <a:spcAft>
            <a:spcPts val="600"/>
          </a:spcAft>
          <a:buClrTx/>
          <a:buSzTx/>
          <a:buFontTx/>
          <a:buBlip>
            <a:blip xmlns:r="http://schemas.openxmlformats.org/officeDocument/2006/relationships" r:embed="rId1"/>
          </a:buBlip>
          <a:tabLst/>
          <a:defRPr kumimoji="0" lang="en-GB" sz="2400" b="0" i="0" u="none" strike="noStrike" cap="none" normalizeH="0" baseline="0" smtClean="0">
            <a:ln>
              <a:noFill/>
            </a:ln>
            <a:solidFill>
              <a:schemeClr val="tx1"/>
            </a:solidFill>
            <a:effectLst/>
            <a:latin typeface="Calibri" pitchFamily="34" charset="0"/>
          </a:defRPr>
        </a:defPPr>
      </a:lstStyle>
    </a:lnDef>
  </a:objectDefaults>
  <a:extraClrSchemeLst>
    <a:extraClrScheme>
      <a:clrScheme name="3gpp 1">
        <a:dk1>
          <a:srgbClr val="000000"/>
        </a:dk1>
        <a:lt1>
          <a:srgbClr val="FFFFFF"/>
        </a:lt1>
        <a:dk2>
          <a:srgbClr val="1F497D"/>
        </a:dk2>
        <a:lt2>
          <a:srgbClr val="EEECE1"/>
        </a:lt2>
        <a:accent1>
          <a:srgbClr val="4F81BD"/>
        </a:accent1>
        <a:accent2>
          <a:srgbClr val="C0504D"/>
        </a:accent2>
        <a:accent3>
          <a:srgbClr val="FFFFFF"/>
        </a:accent3>
        <a:accent4>
          <a:srgbClr val="000000"/>
        </a:accent4>
        <a:accent5>
          <a:srgbClr val="B2C1DB"/>
        </a:accent5>
        <a:accent6>
          <a:srgbClr val="AE4845"/>
        </a:accent6>
        <a:hlink>
          <a:srgbClr val="0000FF"/>
        </a:hlink>
        <a:folHlink>
          <a:srgbClr val="800080"/>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552158F8185D44A8848B98AEA319AF" ma:contentTypeVersion="12" ma:contentTypeDescription="Create a new document." ma:contentTypeScope="" ma:versionID="6a36ef4f892f86ce52de6a1653dbd950">
  <xsd:schema xmlns:xsd="http://www.w3.org/2001/XMLSchema" xmlns:xs="http://www.w3.org/2001/XMLSchema" xmlns:p="http://schemas.microsoft.com/office/2006/metadata/properties" xmlns:ns3="a915fe38-2618-47b6-8303-829fb71466d5" xmlns:ns4="23d77754-4ccc-4c57-9291-cab09e81894a" targetNamespace="http://schemas.microsoft.com/office/2006/metadata/properties" ma:root="true" ma:fieldsID="f7034ffd361f586299d0e2788fe1325b" ns3:_="" ns4:_="">
    <xsd:import namespace="a915fe38-2618-47b6-8303-829fb71466d5"/>
    <xsd:import namespace="23d77754-4ccc-4c57-9291-cab09e81894a"/>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AutoKeyPoints" minOccurs="0"/>
                <xsd:element ref="ns3:MediaServiceKeyPoints" minOccurs="0"/>
                <xsd:element ref="ns4:SharedWithUsers" minOccurs="0"/>
                <xsd:element ref="ns4:SharedWithDetails" minOccurs="0"/>
                <xsd:element ref="ns4:SharingHintHash"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915fe38-2618-47b6-8303-829fb71466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AutoKeyPoints" ma:index="14" nillable="true" ma:displayName="MediaServiceAutoKeyPoints" ma:hidden="true" ma:internalName="MediaServiceAutoKeyPoints" ma:readOnly="true">
      <xsd:simpleType>
        <xsd:restriction base="dms:Note"/>
      </xsd:simpleType>
    </xsd:element>
    <xsd:element name="MediaServiceKeyPoints" ma:index="15" nillable="true" ma:displayName="KeyPoints" ma:internalName="MediaServiceKeyPoints" ma:readOnly="true">
      <xsd:simpleType>
        <xsd:restriction base="dms:Note">
          <xsd:maxLength value="255"/>
        </xsd:restriction>
      </xsd:simple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d77754-4ccc-4c57-9291-cab09e81894a" elementFormDefault="qualified">
    <xsd:import namespace="http://schemas.microsoft.com/office/2006/documentManagement/types"/>
    <xsd:import namespace="http://schemas.microsoft.com/office/infopath/2007/PartnerControls"/>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element name="SharingHintHash" ma:index="18"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874266F6-0ED4-4E4E-9B55-710101289C5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915fe38-2618-47b6-8303-829fb71466d5"/>
    <ds:schemaRef ds:uri="23d77754-4ccc-4c57-9291-cab09e8189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75C68143-B530-4487-9EA7-5BCC5970B48F}">
  <ds:schemaRefs>
    <ds:schemaRef ds:uri="http://schemas.microsoft.com/office/infopath/2007/PartnerControls"/>
    <ds:schemaRef ds:uri="http://purl.org/dc/dcmitype/"/>
    <ds:schemaRef ds:uri="http://purl.org/dc/terms/"/>
    <ds:schemaRef ds:uri="a915fe38-2618-47b6-8303-829fb71466d5"/>
    <ds:schemaRef ds:uri="23d77754-4ccc-4c57-9291-cab09e81894a"/>
    <ds:schemaRef ds:uri="http://www.w3.org/XML/1998/namespace"/>
    <ds:schemaRef ds:uri="http://schemas.microsoft.com/office/2006/documentManagement/types"/>
    <ds:schemaRef ds:uri="http://purl.org/dc/elements/1.1/"/>
    <ds:schemaRef ds:uri="http://schemas.openxmlformats.org/package/2006/metadata/core-properties"/>
    <ds:schemaRef ds:uri="http://schemas.microsoft.com/office/2006/metadata/properties"/>
  </ds:schemaRefs>
</ds:datastoreItem>
</file>

<file path=customXml/itemProps3.xml><?xml version="1.0" encoding="utf-8"?>
<ds:datastoreItem xmlns:ds="http://schemas.openxmlformats.org/officeDocument/2006/customXml" ds:itemID="{AF070948-0CB2-4F99-ACC8-E715860BC6B9}">
  <ds:schemaRefs>
    <ds:schemaRef ds:uri="http://schemas.microsoft.com/sharepoint/v3/contenttype/forms"/>
  </ds:schemaRefs>
</ds:datastoreItem>
</file>

<file path=docMetadata/LabelInfo.xml><?xml version="1.0" encoding="utf-8"?>
<clbl:labelList xmlns:clbl="http://schemas.microsoft.com/office/2020/mipLabelMetadata">
  <clbl:label id="{46c98d88-e344-4ed4-8496-4ed7712e255d}" enabled="0" method="" siteId="{46c98d88-e344-4ed4-8496-4ed7712e255d}" removed="1"/>
</clbl:labelList>
</file>

<file path=docProps/app.xml><?xml version="1.0" encoding="utf-8"?>
<Properties xmlns="http://schemas.openxmlformats.org/officeDocument/2006/extended-properties" xmlns:vt="http://schemas.openxmlformats.org/officeDocument/2006/docPropsVTypes">
  <Template/>
  <TotalTime>359860</TotalTime>
  <Words>2954</Words>
  <Application>Microsoft Office PowerPoint</Application>
  <PresentationFormat>宽屏</PresentationFormat>
  <Paragraphs>405</Paragraphs>
  <Slides>10</Slides>
  <Notes>1</Notes>
  <HiddenSlides>0</HiddenSlides>
  <MMClips>0</MMClips>
  <ScaleCrop>false</ScaleCrop>
  <HeadingPairs>
    <vt:vector size="6" baseType="variant">
      <vt:variant>
        <vt:lpstr>已用的字体</vt:lpstr>
      </vt:variant>
      <vt:variant>
        <vt:i4>7</vt:i4>
      </vt:variant>
      <vt:variant>
        <vt:lpstr>主题</vt:lpstr>
      </vt:variant>
      <vt:variant>
        <vt:i4>1</vt:i4>
      </vt:variant>
      <vt:variant>
        <vt:lpstr>幻灯片标题</vt:lpstr>
      </vt:variant>
      <vt:variant>
        <vt:i4>10</vt:i4>
      </vt:variant>
    </vt:vector>
  </HeadingPairs>
  <TitlesOfParts>
    <vt:vector size="18" baseType="lpstr">
      <vt:lpstr>黑体</vt:lpstr>
      <vt:lpstr>宋体</vt:lpstr>
      <vt:lpstr>微软雅黑</vt:lpstr>
      <vt:lpstr>Arial</vt:lpstr>
      <vt:lpstr>Arial Black</vt:lpstr>
      <vt:lpstr>Calibri</vt:lpstr>
      <vt:lpstr>Times New Roman</vt:lpstr>
      <vt:lpstr>3gpp</vt:lpstr>
      <vt:lpstr>RAN4#108 meeting schedule</vt:lpstr>
      <vt:lpstr>Monday</vt:lpstr>
      <vt:lpstr>Tuesday</vt:lpstr>
      <vt:lpstr>Wednesday</vt:lpstr>
      <vt:lpstr>Thursday</vt:lpstr>
      <vt:lpstr>Friday</vt:lpstr>
      <vt:lpstr>Appendix</vt:lpstr>
      <vt:lpstr>RAN4 Vice Chair elections</vt:lpstr>
      <vt:lpstr>General Aspects </vt:lpstr>
      <vt:lpstr>Meeting rooms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RAN4#94 E-meeting Arrangements and Guidelines</dc:title>
  <dc:creator>Administrator</dc:creator>
  <cp:keywords>CTPClassification=CTP_NT</cp:keywords>
  <cp:lastModifiedBy>Huawei</cp:lastModifiedBy>
  <cp:revision>1751</cp:revision>
  <cp:lastPrinted>2016-09-15T08:31:35Z</cp:lastPrinted>
  <dcterms:created xsi:type="dcterms:W3CDTF">2009-11-27T05:15:11Z</dcterms:created>
  <dcterms:modified xsi:type="dcterms:W3CDTF">2023-08-24T04:23:53Z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SCPROP">
    <vt:lpwstr>NSCCustomProperty</vt:lpwstr>
  </property>
  <property fmtid="{D5CDD505-2E9C-101B-9397-08002B2CF9AE}" pid="3" name="TitusGUID">
    <vt:lpwstr>6f9c0495-a83c-462b-8664-67016d5bf2d5</vt:lpwstr>
  </property>
  <property fmtid="{D5CDD505-2E9C-101B-9397-08002B2CF9AE}" pid="4" name="CTP_TimeStamp">
    <vt:lpwstr>2020-06-04 10:01:06Z</vt:lpwstr>
  </property>
  <property fmtid="{D5CDD505-2E9C-101B-9397-08002B2CF9AE}" pid="5" name="CTP_BU">
    <vt:lpwstr>NA</vt:lpwstr>
  </property>
  <property fmtid="{D5CDD505-2E9C-101B-9397-08002B2CF9AE}" pid="6" name="CTP_IDSID">
    <vt:lpwstr>NA</vt:lpwstr>
  </property>
  <property fmtid="{D5CDD505-2E9C-101B-9397-08002B2CF9AE}" pid="7" name="CTP_WWID">
    <vt:lpwstr>NA</vt:lpwstr>
  </property>
  <property fmtid="{D5CDD505-2E9C-101B-9397-08002B2CF9AE}" pid="8" name="CTPClassification">
    <vt:lpwstr>CTP_NT</vt:lpwstr>
  </property>
  <property fmtid="{D5CDD505-2E9C-101B-9397-08002B2CF9AE}" pid="9" name="ContentTypeId">
    <vt:lpwstr>0x010100F2552158F8185D44A8848B98AEA319AF</vt:lpwstr>
  </property>
  <property fmtid="{D5CDD505-2E9C-101B-9397-08002B2CF9AE}" pid="10" name="_2015_ms_pID_725343">
    <vt:lpwstr>(3)IINqA5sRhzMOVA3ndlsyGVPtF3irgTk1zxOGQfDe9rZOC40E9mvMM/Tf/Tfp8uOlcVqrA2dk
QHaxtHLBx2lNpnMAxmclqpSxpBNc5m6IjkZ19k5Y3l7uN+NyvDwkJFX3CMV415aPOCx3alj2
8NRzcjW1VnvBz9Cqxw55iqjSoJG9cjPBD+Gnf74eM8anymAh+7LJnOowZ0sdrZMiFIRE8BxA
GKiKVP8o6NEhxfef69</vt:lpwstr>
  </property>
  <property fmtid="{D5CDD505-2E9C-101B-9397-08002B2CF9AE}" pid="11" name="_2015_ms_pID_7253431">
    <vt:lpwstr>kssF9S9Fzd2VarzBc9mpyLzm9NhWQ77w8dvFFwAqi5RovY6SShhLtC
5iP25LA1b1ngr8SITxZTV/l4xpBs9V/T8m9zesRSderBJdbpgfa0MTudIltKY0VO5hbmh6Mm
CrqZ1/8Io5hNLWCuly1zQ85qB6zoQtyv/BaToBsw/+9M/uKWzZ4OIJzF/WFfoIB7F1lIc4CI
CN7qbfihK26WztfcEqKaLKoyh/Xe6/xp+HRz</vt:lpwstr>
  </property>
  <property fmtid="{D5CDD505-2E9C-101B-9397-08002B2CF9AE}" pid="12" name="_2015_ms_pID_7253432">
    <vt:lpwstr>8Q==</vt:lpwstr>
  </property>
  <property fmtid="{D5CDD505-2E9C-101B-9397-08002B2CF9AE}" pid="13" name="_readonly">
    <vt:lpwstr/>
  </property>
  <property fmtid="{D5CDD505-2E9C-101B-9397-08002B2CF9AE}" pid="14" name="_change">
    <vt:lpwstr/>
  </property>
  <property fmtid="{D5CDD505-2E9C-101B-9397-08002B2CF9AE}" pid="15" name="_full-control">
    <vt:lpwstr/>
  </property>
  <property fmtid="{D5CDD505-2E9C-101B-9397-08002B2CF9AE}" pid="16" name="sflag">
    <vt:lpwstr>1692742053</vt:lpwstr>
  </property>
</Properties>
</file>