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62" r:id="rId5"/>
    <p:sldId id="930" r:id="rId6"/>
    <p:sldId id="931" r:id="rId7"/>
    <p:sldId id="935" r:id="rId8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7" autoAdjust="0"/>
    <p:restoredTop sz="95380" autoAdjust="0"/>
  </p:normalViewPr>
  <p:slideViewPr>
    <p:cSldViewPr snapToGrid="0" showGuides="1">
      <p:cViewPr varScale="1">
        <p:scale>
          <a:sx n="64" d="100"/>
          <a:sy n="64" d="100"/>
        </p:scale>
        <p:origin x="82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56474"/>
      </p:ext>
    </p:extLst>
  </p:cSld>
  <p:clrMapOvr>
    <a:masterClrMapping/>
  </p:clrMapOvr>
  <p:transition>
    <p:wipe dir="r"/>
  </p:transition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  <p:sldLayoutId id="2147485357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7DC4DE7F-DCEA-4804-9910-D86AC58F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613" y="3160713"/>
            <a:ext cx="9452419" cy="1133475"/>
          </a:xfrm>
        </p:spPr>
        <p:txBody>
          <a:bodyPr/>
          <a:lstStyle/>
          <a:p>
            <a:pPr eaLnBrk="1" hangingPunct="1"/>
            <a:r>
              <a:rPr lang="en-GB" altLang="en-US" sz="5400" dirty="0">
                <a:latin typeface="Century Gothic" panose="020B0502020202020204" pitchFamily="34" charset="0"/>
              </a:rPr>
              <a:t>Remote participation setup</a:t>
            </a:r>
            <a:br>
              <a:rPr lang="en-GB" altLang="en-US" sz="5400" dirty="0">
                <a:latin typeface="Century Gothic" panose="020B0502020202020204" pitchFamily="34" charset="0"/>
              </a:rPr>
            </a:br>
            <a:r>
              <a:rPr lang="en-GB" altLang="en-US" sz="5400" dirty="0">
                <a:latin typeface="Century Gothic" panose="020B0502020202020204" pitchFamily="34" charset="0"/>
              </a:rPr>
              <a:t>MS Teams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65109CE4-3B5E-4CA5-887C-00ECE79A9F6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73163" y="4497388"/>
            <a:ext cx="8342312" cy="1296987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fr-FR" sz="2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MCC</a:t>
            </a:r>
            <a:endParaRPr lang="en-GB" sz="20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A28C7-28D2-4A34-B9B8-73A3EB44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53" y="114113"/>
            <a:ext cx="8608807" cy="1325563"/>
          </a:xfrm>
        </p:spPr>
        <p:txBody>
          <a:bodyPr/>
          <a:lstStyle/>
          <a:p>
            <a:r>
              <a:rPr lang="en-GB" dirty="0"/>
              <a:t>How to setup </a:t>
            </a:r>
            <a:r>
              <a:rPr lang="en-GB" dirty="0">
                <a:highlight>
                  <a:srgbClr val="FFFF00"/>
                </a:highlight>
              </a:rPr>
              <a:t>MS Teams</a:t>
            </a:r>
            <a:r>
              <a:rPr lang="en-GB" dirty="0"/>
              <a:t> meeting without lobby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0950DF-B61F-591B-2D2A-5BAAD9538AB2}"/>
              </a:ext>
            </a:extLst>
          </p:cNvPr>
          <p:cNvSpPr txBox="1"/>
          <p:nvPr/>
        </p:nvSpPr>
        <p:spPr>
          <a:xfrm>
            <a:off x="443753" y="1892808"/>
            <a:ext cx="1110511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GB" sz="1600" b="1" dirty="0">
                <a:solidFill>
                  <a:srgbClr val="FF0000"/>
                </a:solidFill>
              </a:rPr>
              <a:t>This is more important for breakout rooms where MCC is not present.</a:t>
            </a:r>
          </a:p>
          <a:p>
            <a:pPr marL="742950" lvl="1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This way, anyone can start the meeting and no need to admit delegates from the lobby every time they join.</a:t>
            </a:r>
          </a:p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Once the meeting is created (Note: It is suggested to use the same meeting for the whole week), you can change the meeting options:</a:t>
            </a:r>
          </a:p>
          <a:p>
            <a:pPr marL="742950" lvl="1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Teams app: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the Teams app calendar          , double-click on the meeting that is created.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Then click on Meeting options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endParaRPr lang="en-GB" sz="1600" dirty="0"/>
          </a:p>
          <a:p>
            <a:pPr lvl="1">
              <a:spcBef>
                <a:spcPct val="50000"/>
              </a:spcBef>
            </a:pPr>
            <a:endParaRPr lang="en-GB" sz="1600" dirty="0"/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the pop-up that opens, set “Who can bypass the lobby” to “Everyone”</a:t>
            </a:r>
          </a:p>
          <a:p>
            <a:pPr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666B49-07EF-D5CF-7DF0-CD4EC3D38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5800" y="3067824"/>
            <a:ext cx="485929" cy="5993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7DDE3A-5BB5-67D5-F481-644EB0D66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21312"/>
            <a:ext cx="12192000" cy="3590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98A9F07-DD4F-F02D-42E0-A94219F2865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967" b="6892"/>
          <a:stretch/>
        </p:blipFill>
        <p:spPr>
          <a:xfrm>
            <a:off x="2716720" y="5523586"/>
            <a:ext cx="6758559" cy="125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67678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A28C7-28D2-4A34-B9B8-73A3EB44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53" y="114113"/>
            <a:ext cx="8608807" cy="1325563"/>
          </a:xfrm>
        </p:spPr>
        <p:txBody>
          <a:bodyPr/>
          <a:lstStyle/>
          <a:p>
            <a:r>
              <a:rPr lang="en-GB" dirty="0"/>
              <a:t>How to setup </a:t>
            </a:r>
            <a:r>
              <a:rPr lang="en-GB" dirty="0">
                <a:highlight>
                  <a:srgbClr val="FFFF00"/>
                </a:highlight>
              </a:rPr>
              <a:t>MS Teams</a:t>
            </a:r>
            <a:r>
              <a:rPr lang="en-GB" dirty="0"/>
              <a:t> meeting without lobby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0950DF-B61F-591B-2D2A-5BAAD9538AB2}"/>
              </a:ext>
            </a:extLst>
          </p:cNvPr>
          <p:cNvSpPr txBox="1"/>
          <p:nvPr/>
        </p:nvSpPr>
        <p:spPr>
          <a:xfrm>
            <a:off x="443753" y="1892808"/>
            <a:ext cx="1089480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Outlook: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Outlook’s calendar, double click on the meeting created.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Then click on Meeting options</a:t>
            </a:r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endParaRPr lang="en-GB" sz="1600" dirty="0"/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endParaRPr lang="en-GB" sz="1600" dirty="0"/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endParaRPr lang="en-GB" sz="1600" dirty="0"/>
          </a:p>
          <a:p>
            <a:pPr lvl="2">
              <a:spcBef>
                <a:spcPct val="50000"/>
              </a:spcBef>
            </a:pPr>
            <a:endParaRPr lang="en-GB" sz="1600" dirty="0"/>
          </a:p>
          <a:p>
            <a:pPr marL="1200150" lvl="2" indent="-285750">
              <a:spcBef>
                <a:spcPct val="50000"/>
              </a:spcBef>
              <a:buFontTx/>
              <a:buChar char="-"/>
            </a:pPr>
            <a:r>
              <a:rPr lang="en-GB" sz="1600" dirty="0"/>
              <a:t>In the pop-up that opens, set “Who can bypass the lobby” to “Everyone”</a:t>
            </a:r>
          </a:p>
          <a:p>
            <a:pPr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0950DD-C36F-ABDA-1C3D-FD9AF80A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4633"/>
            <a:ext cx="12192000" cy="10956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B5DC0D3-B344-890F-52ED-752E8887E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706" y="4791262"/>
            <a:ext cx="56769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21795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A28C7-28D2-4A34-B9B8-73A3EB447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Breakout + Teams + Ad-hoc Chair laptop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0950DF-B61F-591B-2D2A-5BAAD9538AB2}"/>
              </a:ext>
            </a:extLst>
          </p:cNvPr>
          <p:cNvSpPr txBox="1"/>
          <p:nvPr/>
        </p:nvSpPr>
        <p:spPr>
          <a:xfrm>
            <a:off x="443753" y="1892808"/>
            <a:ext cx="108948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 u="sng" dirty="0"/>
              <a:t>Configuration:</a:t>
            </a:r>
          </a:p>
          <a:p>
            <a:pPr>
              <a:spcBef>
                <a:spcPct val="50000"/>
              </a:spcBef>
            </a:pPr>
            <a:endParaRPr lang="en-GB" sz="1600" dirty="0"/>
          </a:p>
          <a:p>
            <a:pPr>
              <a:spcBef>
                <a:spcPct val="50000"/>
              </a:spcBef>
            </a:pPr>
            <a:endParaRPr lang="en-GB" sz="1600" dirty="0"/>
          </a:p>
          <a:p>
            <a:pPr>
              <a:spcBef>
                <a:spcPct val="50000"/>
              </a:spcBef>
            </a:pPr>
            <a:endParaRPr lang="en-GB" sz="1600" dirty="0"/>
          </a:p>
          <a:p>
            <a:pPr>
              <a:spcBef>
                <a:spcPct val="50000"/>
              </a:spcBef>
            </a:pPr>
            <a:r>
              <a:rPr lang="en-GB" sz="1600" b="1" u="sng" dirty="0"/>
              <a:t>Tasks: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GB" sz="1600" dirty="0"/>
              <a:t>The ad-hoc chair can start the Teams meeting on their own laptop from the invitation.</a:t>
            </a:r>
          </a:p>
          <a:p>
            <a:pPr marL="342900" indent="-342900">
              <a:spcBef>
                <a:spcPct val="50000"/>
              </a:spcBef>
              <a:buAutoNum type="arabicParenR"/>
            </a:pPr>
            <a:r>
              <a:rPr lang="en-GB" sz="1600" dirty="0"/>
              <a:t>Make sure the audio (e.g., DI-Box if used at </a:t>
            </a:r>
            <a:r>
              <a:rPr lang="en-GB" sz="1600"/>
              <a:t>conference centre) </a:t>
            </a:r>
            <a:r>
              <a:rPr lang="en-GB" sz="1600" dirty="0"/>
              <a:t>is correctly connected to the ad-hoc chair’s laptop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7BD8019-922F-BDF7-EB4C-09CCEF3C74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977620"/>
              </p:ext>
            </p:extLst>
          </p:nvPr>
        </p:nvGraphicFramePr>
        <p:xfrm>
          <a:off x="1107948" y="2347298"/>
          <a:ext cx="99761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5368">
                  <a:extLst>
                    <a:ext uri="{9D8B030D-6E8A-4147-A177-3AD203B41FA5}">
                      <a16:colId xmlns:a16="http://schemas.microsoft.com/office/drawing/2014/main" val="2112251142"/>
                    </a:ext>
                  </a:extLst>
                </a:gridCol>
                <a:gridCol w="3325368">
                  <a:extLst>
                    <a:ext uri="{9D8B030D-6E8A-4147-A177-3AD203B41FA5}">
                      <a16:colId xmlns:a16="http://schemas.microsoft.com/office/drawing/2014/main" val="1828622825"/>
                    </a:ext>
                  </a:extLst>
                </a:gridCol>
                <a:gridCol w="3325368">
                  <a:extLst>
                    <a:ext uri="{9D8B030D-6E8A-4147-A177-3AD203B41FA5}">
                      <a16:colId xmlns:a16="http://schemas.microsoft.com/office/drawing/2014/main" val="8225974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Breakout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Conferencing </a:t>
                      </a:r>
                      <a:r>
                        <a:rPr lang="fr-FR" dirty="0" err="1"/>
                        <a:t>tool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Ad-hoc</a:t>
                      </a:r>
                      <a:r>
                        <a:rPr lang="fr-FR" dirty="0"/>
                        <a:t> Chair laptop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34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Breakout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Teams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Yes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137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17436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40F517-45A4-486D-BDBB-01E4DE03B032}">
  <ds:schemaRefs>
    <ds:schemaRef ds:uri="679a257e-872f-4c98-9e8a-0a9c104f72cd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80d8efa-eff2-4910-88d2-79ca146720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13777</TotalTime>
  <Words>227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Times New Roman</vt:lpstr>
      <vt:lpstr>Office Theme</vt:lpstr>
      <vt:lpstr>Remote participation setup MS Teams</vt:lpstr>
      <vt:lpstr>How to setup MS Teams meeting without lobby</vt:lpstr>
      <vt:lpstr>How to setup MS Teams meeting without lobby (Cont.)</vt:lpstr>
      <vt:lpstr>Breakout + Teams + Ad-hoc Chair laptop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1026</cp:revision>
  <cp:lastPrinted>2022-06-28T09:25:59Z</cp:lastPrinted>
  <dcterms:created xsi:type="dcterms:W3CDTF">2010-02-05T13:52:04Z</dcterms:created>
  <dcterms:modified xsi:type="dcterms:W3CDTF">2023-02-01T08:54:13Z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