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975" r:id="rId5"/>
    <p:sldId id="977" r:id="rId6"/>
    <p:sldId id="983" r:id="rId7"/>
    <p:sldId id="984" r:id="rId8"/>
    <p:sldId id="982" r:id="rId9"/>
    <p:sldId id="985" r:id="rId10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5380" autoAdjust="0"/>
  </p:normalViewPr>
  <p:slideViewPr>
    <p:cSldViewPr snapToGrid="0" showGuides="1">
      <p:cViewPr varScale="1">
        <p:scale>
          <a:sx n="107" d="100"/>
          <a:sy n="107" d="100"/>
        </p:scale>
        <p:origin x="102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sam Toufik" userId="910a7b8e-d50d-42b5-8a90-c9aaeb763a91" providerId="ADAL" clId="{3B7C6BED-3276-42C4-9B71-6D089CA67930}"/>
    <pc:docChg chg="delSld">
      <pc:chgData name="Issam Toufik" userId="910a7b8e-d50d-42b5-8a90-c9aaeb763a91" providerId="ADAL" clId="{3B7C6BED-3276-42C4-9B71-6D089CA67930}" dt="2022-03-15T14:24:25.489" v="1" actId="47"/>
      <pc:docMkLst>
        <pc:docMk/>
      </pc:docMkLst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26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3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419339109" sldId="37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43723311" sldId="38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109539322" sldId="405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821706203" sldId="40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0807443" sldId="90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35160583" sldId="90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547729043" sldId="910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58135289" sldId="91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96043029" sldId="91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047862151" sldId="92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45996142" sldId="92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95153047" sldId="92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861913278" sldId="929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779374631" sldId="93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407511947" sldId="93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686965733" sldId="93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55902826" sldId="96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346672909" sldId="9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242984773" sldId="96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1166300" sldId="96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35364315" sldId="96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26873881" sldId="97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806566441" sldId="97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85499598" sldId="986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231507871" sldId="987"/>
        </pc:sldMkLst>
      </pc:sldChg>
      <pc:sldMasterChg chg="delSldLayout">
        <pc:chgData name="Issam Toufik" userId="910a7b8e-d50d-42b5-8a90-c9aaeb763a91" providerId="ADAL" clId="{3B7C6BED-3276-42C4-9B71-6D089CA67930}" dt="2022-03-15T14:24:20.900" v="0" actId="47"/>
        <pc:sldMasterMkLst>
          <pc:docMk/>
          <pc:sldMasterMk cId="0" sldId="2147485146"/>
        </pc:sldMasterMkLst>
        <pc:sldLayoutChg chg="del">
          <pc:chgData name="Issam Toufik" userId="910a7b8e-d50d-42b5-8a90-c9aaeb763a91" providerId="ADAL" clId="{3B7C6BED-3276-42C4-9B71-6D089CA67930}" dt="2022-03-15T14:24:20.900" v="0" actId="47"/>
          <pc:sldLayoutMkLst>
            <pc:docMk/>
            <pc:sldMasterMk cId="0" sldId="2147485146"/>
            <pc:sldLayoutMk cId="1780556474" sldId="214748535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=""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=""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05017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=""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=""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=""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=""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=""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=""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=""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=""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 smtClean="0"/>
              <a:t>Procedures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</a:t>
            </a:r>
            <a:r>
              <a:rPr lang="en-GB" sz="2000" dirty="0" smtClean="0">
                <a:latin typeface="Calibri (Body)"/>
                <a:cs typeface="+mn-cs"/>
              </a:rPr>
              <a:t>future WG/TSG </a:t>
            </a:r>
            <a:r>
              <a:rPr lang="en-GB" sz="2000" dirty="0">
                <a:latin typeface="Calibri (Body)"/>
                <a:cs typeface="+mn-cs"/>
              </a:rPr>
              <a:t>meetings starting from </a:t>
            </a:r>
            <a:r>
              <a:rPr lang="en-GB" sz="2000" dirty="0" smtClean="0">
                <a:latin typeface="Calibri (Body)"/>
                <a:cs typeface="+mn-cs"/>
              </a:rPr>
              <a:t>the meeting of TSG#95-e </a:t>
            </a:r>
            <a:r>
              <a:rPr lang="en-GB" sz="2000" dirty="0">
                <a:latin typeface="Calibri (Body)"/>
                <a:cs typeface="+mn-cs"/>
              </a:rPr>
              <a:t>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632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</a:t>
            </a:r>
            <a:r>
              <a:rPr lang="en-GB" sz="2000" dirty="0" smtClean="0">
                <a:effectLst/>
                <a:latin typeface="Calibri (Body)"/>
                <a:ea typeface="Times New Roman" panose="02020603050405020304" pitchFamily="18" charset="0"/>
              </a:rPr>
              <a:t>link 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US" sz="1900" dirty="0">
                <a:solidFill>
                  <a:srgbClr val="FF0000"/>
                </a:solidFill>
                <a:latin typeface="Calibri (Body)"/>
                <a:ea typeface="Times New Roman" panose="02020603050405020304" pitchFamily="18" charset="0"/>
              </a:rPr>
              <a:t>only if you registered after the deadline of registration for this meeting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)</a:t>
            </a:r>
            <a:endParaRPr lang="en-GB" sz="1900" dirty="0">
              <a:effectLst/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137160" y="2507184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</a:t>
            </a:r>
            <a:r>
              <a:rPr lang="en-GB" sz="2000" dirty="0" smtClean="0">
                <a:effectLst/>
                <a:latin typeface="Calibri (Body)"/>
                <a:ea typeface="Times New Roman" panose="02020603050405020304" pitchFamily="18" charset="0"/>
              </a:rPr>
              <a:t>link 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US" sz="1900" dirty="0">
                <a:solidFill>
                  <a:srgbClr val="FF0000"/>
                </a:solidFill>
                <a:latin typeface="Calibri (Body)"/>
                <a:ea typeface="Times New Roman" panose="02020603050405020304" pitchFamily="18" charset="0"/>
              </a:rPr>
              <a:t>if you registered after the deadline of registration for this meeting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)</a:t>
            </a:r>
            <a:endParaRPr lang="en-GB" sz="1900" dirty="0">
              <a:effectLst/>
              <a:latin typeface="Calibri (Body)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US" sz="1900" dirty="0">
                <a:solidFill>
                  <a:srgbClr val="FF0000"/>
                </a:solidFill>
                <a:latin typeface="Calibri (Body)"/>
                <a:ea typeface="Times New Roman" panose="02020603050405020304" pitchFamily="18" charset="0"/>
              </a:rPr>
              <a:t>if you registered before the deadline of registration for this meeting</a:t>
            </a:r>
            <a:r>
              <a:rPr lang="en-GB" sz="1900" dirty="0" smtClean="0">
                <a:effectLst/>
                <a:latin typeface="Calibri (Body)"/>
                <a:ea typeface="Times New Roman" panose="02020603050405020304" pitchFamily="18" charset="0"/>
              </a:rPr>
              <a:t>)</a:t>
            </a:r>
            <a:endParaRPr lang="en-GB" sz="1900" dirty="0">
              <a:effectLst/>
              <a:latin typeface="Calibri (Body)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40F517-45A4-486D-BDBB-01E4DE03B032}">
  <ds:schemaRefs>
    <ds:schemaRef ds:uri="http://schemas.microsoft.com/office/2006/documentManagement/types"/>
    <ds:schemaRef ds:uri="280d8efa-eff2-4910-88d2-79ca146720c4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79a257e-872f-4c98-9e8a-0a9c104f72c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13058</TotalTime>
  <Words>316</Words>
  <Application>Microsoft Office PowerPoint</Application>
  <PresentationFormat>宽屏</PresentationFormat>
  <Paragraphs>29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 </vt:lpstr>
      <vt:lpstr>Calibri (Body)</vt:lpstr>
      <vt:lpstr>Arial</vt:lpstr>
      <vt:lpstr>Calibri</vt:lpstr>
      <vt:lpstr>Calibri Light</vt:lpstr>
      <vt:lpstr>Century Gothic</vt:lpstr>
      <vt:lpstr>Times New Roman</vt:lpstr>
      <vt:lpstr>Office Theme</vt:lpstr>
      <vt:lpstr>Changes to the Working Procedures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1030</cp:revision>
  <cp:lastPrinted>2019-09-25T11:24:01Z</cp:lastPrinted>
  <dcterms:created xsi:type="dcterms:W3CDTF">2010-02-05T13:52:04Z</dcterms:created>
  <dcterms:modified xsi:type="dcterms:W3CDTF">2022-04-13T08:14:32Z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(2)Kclb8qUE94jisJEXXktwHnGNzN8wKUNi4e+GuoxiJgkVJsjFskiTYmutaFSwLc92PflUu5WT
UTF91Bj6wxZGyiwgBR+TWK3MNzOkTGuRtz87+QFjq8iDOfGkufbQGWbd0IpZH9SB1LiZ4Yf3
1TFzdA+Qu16OFXtbQwKp//wcst2pjCohMzBzm1+oSrN3wZwgJc9u2Ay5wfHuUsJGDID0+d/Y
HEaOwOxAeZj8onjpFl</vt:lpwstr>
  </property>
  <property fmtid="{D5CDD505-2E9C-101B-9397-08002B2CF9AE}" pid="4" name="_2015_ms_pID_7253431">
    <vt:lpwstr>zo7Pw3UOdhPoSXYvN0obUsAv1adFatY9hGDGqf7fdOBRL+MA2TrIdJ
HY2gHFSPuEQ93o8kMV2FCoMI/EGdfvYyMjqXfsd38bb7ZF6icoR0reL5uJqVVF3T4XbZKEYm
wqwrlFNcLB7NFm3Nya98nsYRHt2GirZRpWYqpKTR1Y7NMD0+fUJ85XB0JoPpnirX3FL3qqW+
fmdYSKdZSFUpHMLB</vt:lpwstr>
  </property>
</Properties>
</file>