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91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63" d="100"/>
          <a:sy n="63" d="100"/>
        </p:scale>
        <p:origin x="63" y="13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4-bis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200558"/>
              </p:ext>
            </p:extLst>
          </p:nvPr>
        </p:nvGraphicFramePr>
        <p:xfrm>
          <a:off x="459897" y="1171721"/>
          <a:ext cx="11118623" cy="3060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11 / Tuesday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[104-bis-e][125]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[104-bis-e][126]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[104-bis-e][138]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FS_NR_pos_UERF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[104-bis-e][102] NR_ext_to_71GHz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baseline="0" dirty="0" smtClean="0">
                          <a:latin typeface="+mj-ea"/>
                          <a:ea typeface="+mj-ea"/>
                        </a:rPr>
                        <a:t>15 min</a:t>
                      </a:r>
                      <a:endParaRPr lang="en-US" sz="1000" dirty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12 / Wednesday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[104-bis-e][124]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FS_NR_eff_BW_util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[104-bis-e][134]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NonCol_intraB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7267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[104-bis-e][139]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NR_MC_enh_UERF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[104-bis-e][103]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NR_cov_enh_maintenance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/>
                </a:tc>
              </a:tr>
              <a:tr h="1200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13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de-DE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[104-bis-e][132] FR2_multiRx_UERF_part1</a:t>
                      </a:r>
                    </a:p>
                    <a:p>
                      <a:r>
                        <a:rPr lang="de-DE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[104-bis-e][133] FR2_multiRx_UERF_part2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[104-bis-e][130] FR2_enh_req_Ph3_part1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[104-bis-e][131] FR2_enh_req_Ph3_part2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October 14 / Friday 3:00-6:00 UTC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[104-bis-e][127] FR1_enh2_part1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[104-bis-e][128] FR1_enh2_part2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[104-bis-e][129] FR1_enh2_part3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[104-bis-e][141] NR_cov_enh2_part1</a:t>
                      </a:r>
                    </a:p>
                    <a:p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[104-bis-e][142] NR_cov_enh2_part2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550421"/>
              </p:ext>
            </p:extLst>
          </p:nvPr>
        </p:nvGraphicFramePr>
        <p:xfrm>
          <a:off x="459897" y="4328160"/>
          <a:ext cx="11118624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Monday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[104-bis-e][136] NR_ATG_UERF_part1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[104-bis-e][137] NR_ATG_UERF_part2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j-ea"/>
                          <a:ea typeface="+mj-ea"/>
                        </a:rPr>
                        <a:t>45 min</a:t>
                      </a:r>
                      <a:endParaRPr lang="en-US" sz="1000" dirty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[104-bis-e][140] </a:t>
                      </a:r>
                      <a:r>
                        <a:rPr lang="en-US" sz="1000" dirty="0" err="1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NR_NTN_enh_UERF</a:t>
                      </a:r>
                      <a:endParaRPr lang="en-US" sz="1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j-ea"/>
                          <a:ea typeface="+mj-ea"/>
                        </a:rPr>
                        <a:t>30 min</a:t>
                      </a:r>
                      <a:endParaRPr lang="en-US" sz="1000" dirty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[104-bis-e][143] </a:t>
                      </a:r>
                      <a:r>
                        <a:rPr lang="en-US" sz="1000" dirty="0" err="1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LTE_NBeMTC_NTN_UERF</a:t>
                      </a:r>
                      <a:endParaRPr lang="en-US" sz="1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j-ea"/>
                          <a:ea typeface="+mj-ea"/>
                        </a:rPr>
                        <a:t>60 min</a:t>
                      </a:r>
                      <a:endParaRPr lang="en-US" sz="1000" dirty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[104-bis-e][135] NR_HST_FR2_enh_UERF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[104-bis-e][118] NR_600MHz_APT_part1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[104-bis-e][119] NR_600MHz_APT_part2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[104-bis-e][120]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NR_unlic_enh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[104-bis-e][123]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[104-bis-e][145] RAN_task_UERF_part1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[104-bis-e][146] RAN_task_UERF_part2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mim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19 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Return to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10~13)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(Oct 14~19)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RRM, BS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 14~19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213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72817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October 9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2375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50279" y="2131443"/>
            <a:ext cx="1656605" cy="721680"/>
          </a:xfrm>
          <a:prstGeom prst="wedgeRoundRectCallout">
            <a:avLst>
              <a:gd name="adj1" fmla="val 111383"/>
              <a:gd name="adj2" fmla="val -4814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 smtClean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 smtClean="0">
                <a:latin typeface="+mj-ea"/>
                <a:ea typeface="+mj-ea"/>
              </a:rPr>
              <a:t>tdoc</a:t>
            </a:r>
            <a:r>
              <a:rPr lang="en-US" altLang="zh-CN" sz="800" dirty="0" smtClean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 smtClean="0">
                <a:latin typeface="+mj-ea"/>
                <a:ea typeface="+mj-ea"/>
              </a:rPr>
              <a:t>tdoc</a:t>
            </a:r>
            <a:r>
              <a:rPr lang="en-US" altLang="zh-CN" sz="800" dirty="0" smtClean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Tue16:00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</a:t>
            </a:r>
            <a:endParaRPr lang="zh-CN" altLang="en-US" sz="2000" b="1" dirty="0"/>
          </a:p>
        </p:txBody>
      </p:sp>
      <p:sp>
        <p:nvSpPr>
          <p:cNvPr id="88" name="圆角矩形标注 87"/>
          <p:cNvSpPr/>
          <p:nvPr/>
        </p:nvSpPr>
        <p:spPr bwMode="auto">
          <a:xfrm>
            <a:off x="850279" y="4324172"/>
            <a:ext cx="1656605" cy="1040473"/>
          </a:xfrm>
          <a:prstGeom prst="wedgeRoundRectCallout">
            <a:avLst>
              <a:gd name="adj1" fmla="val 59797"/>
              <a:gd name="adj2" fmla="val -2673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 smtClean="0">
                <a:latin typeface="+mj-ea"/>
                <a:ea typeface="+mj-ea"/>
              </a:rPr>
              <a:t>Due to Holiday in China and other regions, the initial summary deadline is October 9</a:t>
            </a:r>
            <a:r>
              <a:rPr lang="en-US" altLang="zh-CN" sz="800" baseline="30000" dirty="0" smtClean="0">
                <a:latin typeface="+mj-ea"/>
                <a:ea typeface="+mj-ea"/>
              </a:rPr>
              <a:t>th</a:t>
            </a:r>
            <a:r>
              <a:rPr lang="en-US" altLang="zh-CN" sz="800" dirty="0" smtClean="0">
                <a:latin typeface="+mj-ea"/>
                <a:ea typeface="+mj-ea"/>
              </a:rPr>
              <a:t>. For moderators located in other regions, appreciate if you could provide it earlier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no later than 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Please do not upload the formal </a:t>
            </a:r>
            <a:r>
              <a:rPr lang="en-US" altLang="zh-CN" sz="800" b="1" dirty="0" err="1" smtClean="0">
                <a:latin typeface="+mj-ea"/>
              </a:rPr>
              <a:t>tdocs</a:t>
            </a:r>
            <a:r>
              <a:rPr lang="en-US" altLang="zh-CN" sz="800" b="1" dirty="0" smtClean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599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04168" y="4973129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974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openxmlformats.org/package/2006/metadata/core-properties"/>
    <ds:schemaRef ds:uri="a915fe38-2618-47b6-8303-829fb71466d5"/>
    <ds:schemaRef ds:uri="http://schemas.microsoft.com/office/infopath/2007/PartnerControls"/>
    <ds:schemaRef ds:uri="23d77754-4ccc-4c57-9291-cab09e81894a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348830</TotalTime>
  <Words>649</Words>
  <Application>Microsoft Office PowerPoint</Application>
  <PresentationFormat>宽屏</PresentationFormat>
  <Paragraphs>172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RAN4#104-bis-e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1112</cp:revision>
  <cp:lastPrinted>2016-09-15T08:31:35Z</cp:lastPrinted>
  <dcterms:created xsi:type="dcterms:W3CDTF">2009-11-27T05:15:11Z</dcterms:created>
  <dcterms:modified xsi:type="dcterms:W3CDTF">2022-10-07T15:24:08Z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(3)stIYJJXaY+ux3Xq1o1j7a0MBAzwzhBNYEx9d1Meq3qLJI5huHq+A3ypHDAYaRk0HV3/GMhSK
hUyJkhqTmQr/PPlbVcl8MdQpwXFHxmwVCLZ5s4aHu3mdSeAOd4a56eygGgqX90Pomn+tNdf2
ryXi4GXQRv5b2nlmm04koND2TyCj2hdoodZNMjovvKpCi9FkDW8KUhPPYW466n6HOw64/hHg
a14CLy2O3c0pk76HAs</vt:lpwstr>
  </property>
  <property fmtid="{D5CDD505-2E9C-101B-9397-08002B2CF9AE}" pid="11" name="_2015_ms_pID_7253431">
    <vt:lpwstr>WOCgQYi2TGCHseJREH54vILHGLPHUtt+uCKDaNjlNexpjhP++qYacS
mTPDNrc1HqI9kHOFscOmBZtZIFfGMvAdHhQi7GqZU6NRNjvw5c+f4ptcr/Nr5rFPTkw1ZyR3
M/Ips9JYMlN6b/5M/4idXTqkG9V/Nt4pBrsOw1WMjz2xGChaVmGLiS5ClmC7rzmqtvKc1+4w
ESvoRAr9tBWim4tTtEmyY7gF0JS6YbXXWF10</vt:lpwstr>
  </property>
  <property fmtid="{D5CDD505-2E9C-101B-9397-08002B2CF9AE}" pid="12" name="_2015_ms_pID_7253432">
    <vt:lpwstr>dQ==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