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AF2F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16257"/>
              </p:ext>
            </p:extLst>
          </p:nvPr>
        </p:nvGraphicFramePr>
        <p:xfrm>
          <a:off x="459895" y="1331663"/>
          <a:ext cx="11118623" cy="2696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/ Tuesday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Wednesday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1000" strike="sngStrike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48522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zh-CN" altLang="en-US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625207"/>
              </p:ext>
            </p:extLst>
          </p:nvPr>
        </p:nvGraphicFramePr>
        <p:xfrm>
          <a:off x="459894" y="4191723"/>
          <a:ext cx="11118624" cy="22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/ Monday 13:00-16:00 UTC</a:t>
                      </a:r>
                      <a:endParaRPr lang="zh-CN" sz="1000" b="1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/ Tuesday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[104-e][134] FR2_multiRx_UERF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Thursday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120min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[141] feature list; [110],</a:t>
                      </a:r>
                      <a:r>
                        <a:rPr lang="en-US" altLang="zh-CN" sz="1000" baseline="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[111]</a:t>
                      </a:r>
                      <a:r>
                        <a:rPr lang="en-US" altLang="zh-CN" sz="1000" baseline="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 71GHz; [129] Irregular CBW; [132], [135], [138], [139]</a:t>
                      </a:r>
                      <a:endParaRPr lang="en-US" altLang="zh-CN" sz="1000" dirty="0" smtClean="0">
                        <a:solidFill>
                          <a:srgbClr val="FF330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180min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23d77754-4ccc-4c57-9291-cab09e81894a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351756</TotalTime>
  <Words>788</Words>
  <Application>Microsoft Office PowerPoint</Application>
  <PresentationFormat>宽屏</PresentationFormat>
  <Paragraphs>197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1089</cp:revision>
  <cp:lastPrinted>2016-09-15T08:31:35Z</cp:lastPrinted>
  <dcterms:created xsi:type="dcterms:W3CDTF">2009-11-27T05:15:11Z</dcterms:created>
  <dcterms:modified xsi:type="dcterms:W3CDTF">2022-08-24T12:42:58Z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(3)nupd9vEKf2qRJ3DkdbgFli5aDOJxsJyrPHWvvvWF5Gwm0xvgGvDg8eMkaHDQ8x3rgFfEnrbv
AkptxcJ5xATugW+NXG/tww76Sw4M6FVc1T8vM07eo/Jo0N3T5G6vPm+fB6NcFeHMjwRGhG6q
MmJcOnD7A/Ggn0OeawtQxicU5xAtnKcOXouSXi1sxF9OC6g5csn1pSJGXNrmBuF5VCcARjWq
To0Z6r6iGuyDx5lcle</vt:lpwstr>
  </property>
  <property fmtid="{D5CDD505-2E9C-101B-9397-08002B2CF9AE}" pid="11" name="_2015_ms_pID_7253431">
    <vt:lpwstr>N/qCrpic323Dv9RWtUbAQXfcLgjzE582KfQQelH4rumkPMDcv1PyJQ
SBEyn+s/0hu1ns+/3rjPWJR1xDKFRnwbN3yQF14S4qjBMquZ6BmxgAKDmy9uBIp9tA5+oFYT
on6oIqkWaEeYqr+T0HswpGF1st8FWNBv7OaYPsYdeJmurYVoRpoKxVl4IqjEztUhSxqy68/P
iFSxx4tOYFAb+HQ8d4/UUnapQRQ88bCixyoS</vt:lpwstr>
  </property>
  <property fmtid="{D5CDD505-2E9C-101B-9397-08002B2CF9AE}" pid="12" name="_2015_ms_pID_7253432">
    <vt:lpwstr>2Q==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