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0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4801"/>
              </p:ext>
            </p:extLst>
          </p:nvPr>
        </p:nvGraphicFramePr>
        <p:xfrm>
          <a:off x="459895" y="1331663"/>
          <a:ext cx="11118623" cy="269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 16 / Tuesday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[104-e][106] NR_RF_FR2_enh2_Part_1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[104-e][107] NR_RF_FR2_enh2_Part_2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[104-e][108] NR_RF_FR2_enh2_Part_3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[104-e][112]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NR_cov_enh_maintenance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Wednesday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[104-e][124] NR_600MHz_APT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NR_unlic_enh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[104-e][127] R18_LTE_TDD_1.6GHz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LTE_terr_bcast_bands_UERF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en-US" altLang="zh-CN" sz="1000" strike="sngStrike" baseline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104-e][126] LTE_intraBandCA_n8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C0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[104-e][110] NR_ext_to_71GHz_Part_1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[104-e][111] NR_ext_to_71GHz_Part_2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48522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19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Friday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[104-e][129]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[104-e][139]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LTE_NBeMTC_NTN_UERF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[104-e][141] R17_feature_list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Reserved for early return-to [104], [105], [109]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55271"/>
              </p:ext>
            </p:extLst>
          </p:nvPr>
        </p:nvGraphicFramePr>
        <p:xfrm>
          <a:off x="459894" y="4191723"/>
          <a:ext cx="111186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August</a:t>
                      </a: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22 / Monday 13:00-16:00 UTC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[104-e][137]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FS_NR_pos_UERF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NR_MC_enh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23 / Tuesday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[104-e][130]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[104-e][131]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[104-e][132] FR1_enh2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24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[104-e][136] NR_ATG_UERF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[104-e][133] FR2_enh_req_Ph3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[104-e][134] FR2_multiRx_UERF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25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Thursday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[104-e][140]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NR_reply_LS_UE_RF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120min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26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180min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Timeline </a:t>
            </a:r>
            <a:r>
              <a:rPr lang="en-US" altLang="zh-CN" sz="800" b="1" kern="0" dirty="0">
                <a:solidFill>
                  <a:srgbClr val="FFFFFF"/>
                </a:solidFill>
              </a:rPr>
              <a:t>for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moderator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email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13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–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 smtClean="0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 22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~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3:00</a:t>
            </a:r>
            <a:r>
              <a:rPr lang="en-US" altLang="zh-CN" sz="800" b="1" kern="0" dirty="0" smtClean="0">
                <a:solidFill>
                  <a:srgbClr val="FFFFFF"/>
                </a:solidFill>
                <a:sym typeface="Wingdings" panose="05000000000000000000" pitchFamily="2" charset="2"/>
              </a:rPr>
              <a:t>-6:00 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only)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 smtClean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 smtClean="0">
                <a:latin typeface="+mj-ea"/>
                <a:ea typeface="+mj-ea"/>
              </a:rPr>
              <a:t>Meng</a:t>
            </a:r>
            <a:r>
              <a:rPr lang="en-US" altLang="zh-CN" sz="800" b="1" dirty="0" smtClean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99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23d77754-4ccc-4c57-9291-cab09e81894a"/>
    <ds:schemaRef ds:uri="a915fe38-2618-47b6-8303-829fb71466d5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348071</TotalTime>
  <Words>756</Words>
  <Application>Microsoft Office PowerPoint</Application>
  <PresentationFormat>宽屏</PresentationFormat>
  <Paragraphs>196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1079</cp:revision>
  <cp:lastPrinted>2016-09-15T08:31:35Z</cp:lastPrinted>
  <dcterms:created xsi:type="dcterms:W3CDTF">2009-11-27T05:15:11Z</dcterms:created>
  <dcterms:modified xsi:type="dcterms:W3CDTF">2022-08-16T16:24:08Z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(3)xUNlklC/JnDC1osFtxIAgYcdovkbfVEpHpQJl3LUCHrLo5D8uWz4HitpJnNM2XBTGGCd+qCs
yF8U+fFxus8jNai54BbCfw8HbhDqGjTQ0wojkdN38N1duq14g1HLgHdDMfSWEvTsNyRw2laB
VJA0RqHq9d06GBHBArE9Lfexx2z9KOutkrttcrQiHNHnU3YtUuWlTff1tfiUFOjfb8MmmNuW
pzAAFCQX8Mf0w+hae5</vt:lpwstr>
  </property>
  <property fmtid="{D5CDD505-2E9C-101B-9397-08002B2CF9AE}" pid="11" name="_2015_ms_pID_7253431">
    <vt:lpwstr>PwXv5/uRxQ4mAeiBsiDNuZg5zT6nkN+ZjNoWnSWsLk0oOgrUoYE24H
8Jg3lZOg4TQdqilUZvYLeAIKTBJ/TKExIHsOixvPitvFpn2okXH5rF3+6w8IZwoxWFXpn5HC
kHNhWClzkTBWrusPCZu9BGP+DlHFCU98pAcfWv3W47evHcDfJQHzc+WQ9jO3sYlc/nSEGcZu
3GLZJha7lB+I7PlV05IKwqj1SATFyZTsuP2O</vt:lpwstr>
  </property>
  <property fmtid="{D5CDD505-2E9C-101B-9397-08002B2CF9AE}" pid="12" name="_2015_ms_pID_7253432">
    <vt:lpwstr>KA==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1659874575</vt:lpwstr>
  </property>
</Properties>
</file>