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0" r:id="rId5"/>
    <p:sldId id="987" r:id="rId6"/>
    <p:sldId id="981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3gp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/>
              <a:t>RAN4#104-e </a:t>
            </a:r>
            <a:r>
              <a:rPr lang="en-US" altLang="zh-CN" sz="2000" b="1" dirty="0" err="1"/>
              <a:t>BSRF_Demod_Test</a:t>
            </a:r>
            <a:r>
              <a:rPr lang="en-US" sz="2000" b="1" dirty="0"/>
              <a:t> 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829050"/>
              </p:ext>
            </p:extLst>
          </p:nvPr>
        </p:nvGraphicFramePr>
        <p:xfrm>
          <a:off x="509717" y="1152749"/>
          <a:ext cx="9471809" cy="2746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982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274956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9871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34731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1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352308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Tue </a:t>
                      </a:r>
                      <a:r>
                        <a:rPr lang="en-US" altLang="zh-CN" sz="800" kern="1200" baseline="0" dirty="0">
                          <a:effectLst/>
                        </a:rPr>
                        <a:t>3:00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– 6:00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(Rel-17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[321] Performance enhancement: Topic #1 (MMSE-IRC issue 1-1), Topic #2 (CRS-IM sub topic 2-1. 2-2, 2-4)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90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919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[326]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NR_cov_enh_Demod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Topic #1 (PUSCH), Topic #2 (PUCCH)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62357031"/>
                  </a:ext>
                </a:extLst>
              </a:tr>
              <a:tr h="134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[329] </a:t>
                      </a:r>
                      <a:r>
                        <a:rPr lang="en-US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NR_IIOT_URLLC_enh_Demod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Sub-topic #1 (introduction of requirements), #2 (Test parameters) pending on available time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923657238"/>
                  </a:ext>
                </a:extLst>
              </a:tr>
              <a:tr h="237898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RF Conformance)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[308] NTN SAN RF conformance: Topic#1, #2, #3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[307] NTN SAN RF maintenance:</a:t>
                      </a:r>
                      <a:r>
                        <a:rPr lang="zh-CN" alt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Sub-topic 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0297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[310] FR2-2 BSRF: Topic #1, #2, #3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54215242"/>
                  </a:ext>
                </a:extLst>
              </a:tr>
              <a:tr h="187643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+ OTA)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[328] Redcap </a:t>
                      </a:r>
                      <a:r>
                        <a:rPr lang="en-US" altLang="zh-CN" sz="800" kern="1200" baseline="0" dirty="0" err="1">
                          <a:solidFill>
                            <a:srgbClr val="FF0000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: </a:t>
                      </a:r>
                      <a:r>
                        <a:rPr lang="en-US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Issue 3-3-1</a:t>
                      </a:r>
                      <a:endParaRPr lang="zh-CN" altLang="zh-CN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rgbClr val="FF0000"/>
                          </a:solidFill>
                          <a:effectLst/>
                        </a:rPr>
                        <a:t>15 minutes</a:t>
                      </a:r>
                      <a:endParaRPr lang="zh-CN" altLang="en-US" sz="8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87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[327]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Topic #1, #2, #3, #4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45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301369003"/>
                  </a:ext>
                </a:extLst>
              </a:tr>
              <a:tr h="1324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[331] MIMO OTA: Topic #2, Sub topic #3-1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2057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[332] TRP_TRS: Topic #3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48017136"/>
                  </a:ext>
                </a:extLst>
              </a:tr>
              <a:tr h="17636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 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[305]/[306] Repeater RF conformance: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-[305]: Topic #1, 2, 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-[306]: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120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3319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[311]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eIAB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RF conformance: Topic #1, #2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48369"/>
              </p:ext>
            </p:extLst>
          </p:nvPr>
        </p:nvGraphicFramePr>
        <p:xfrm>
          <a:off x="509718" y="3974667"/>
          <a:ext cx="9471808" cy="241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34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307108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0353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0928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2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42904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Mon </a:t>
                      </a:r>
                      <a:r>
                        <a:rPr lang="en-US" altLang="zh-CN" sz="800" kern="1200" baseline="0" dirty="0">
                          <a:effectLst/>
                        </a:rPr>
                        <a:t>13:00 -16:00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(Rel-17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[322/323] NTN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90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2896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[324/325] FR2-2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35940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Tue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(Rel-18 OTA+RF)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[334] FR2 Test method enhancement: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154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[314]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FS_BS_RF_evo</a:t>
                      </a:r>
                      <a:r>
                        <a:rPr lang="en-US" altLang="zh-CN" sz="800" kern="1200" baseline="0" dirty="0"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1426408"/>
                  </a:ext>
                </a:extLst>
              </a:tr>
              <a:tr h="143715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40640" marR="4064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[315]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FS_NR_duplex_evo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32702939"/>
                  </a:ext>
                </a:extLst>
              </a:tr>
              <a:tr h="18303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(Rel-17+Rel-18 RF)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[309] NTN UE RF maintenance: TBA</a:t>
                      </a:r>
                      <a:endParaRPr lang="zh-CN" altLang="en-US" sz="800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392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[317]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IoT_NTN</a:t>
                      </a:r>
                      <a:r>
                        <a:rPr lang="en-US" altLang="zh-CN" sz="800" kern="1200" baseline="0" dirty="0">
                          <a:effectLst/>
                        </a:rPr>
                        <a:t>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40640" marR="4064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FFS (Reserved for maintenance) 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3155269"/>
                  </a:ext>
                </a:extLst>
              </a:tr>
              <a:tr h="508933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(Return to  Rel-17 )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baseline="0" dirty="0">
                          <a:effectLst/>
                        </a:rPr>
                        <a:t>180 minutes</a:t>
                      </a:r>
                      <a:endParaRPr lang="en-US" altLang="zh-CN" sz="800" kern="1200" dirty="0">
                        <a:effectLst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43432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(Final Round)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180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3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Timeline for moderator</a:t>
            </a: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</a:t>
            </a:r>
            <a:r>
              <a:rPr kumimoji="0" lang="en-US" altLang="zh-CN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13 – 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(Aug 22 ~ Aug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&amp; 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(RRM only)</a:t>
            </a: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>
                <a:latin typeface="+mj-ea"/>
                <a:ea typeface="+mj-ea"/>
              </a:rPr>
              <a:t>Meng</a:t>
            </a:r>
            <a:r>
              <a:rPr lang="en-US" altLang="zh-CN" sz="800" b="1" dirty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6539922" cy="5095171"/>
          </a:xfrm>
        </p:spPr>
        <p:txBody>
          <a:bodyPr/>
          <a:lstStyle/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TOHRU (Trace Online Hand Raising Utility) will be used for GTW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3GPP TOHRU will be used in this meeting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Hyperlink: </a:t>
            </a:r>
            <a:r>
              <a:rPr lang="zh-CN" altLang="zh-CN" sz="1200" dirty="0"/>
              <a:t> </a:t>
            </a:r>
            <a:r>
              <a:rPr lang="en-GB" altLang="zh-CN" sz="1200" u="sng" dirty="0">
                <a:hlinkClick r:id="rId3"/>
              </a:rPr>
              <a:t>https://tohru.3gpp.org/</a:t>
            </a:r>
            <a:endParaRPr lang="en-GB" altLang="zh-CN" sz="1200" u="sng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Together with the invitation for the </a:t>
            </a:r>
            <a:r>
              <a:rPr lang="en-GB" altLang="zh-CN" sz="1200" dirty="0" err="1"/>
              <a:t>GotoWebinar</a:t>
            </a:r>
            <a:r>
              <a:rPr lang="en-GB" altLang="zh-CN" sz="1200" dirty="0"/>
              <a:t> MCC provides you with a "Meeting name" individually after your </a:t>
            </a:r>
            <a:r>
              <a:rPr lang="en-GB" altLang="zh-CN" sz="1200" dirty="0" err="1"/>
              <a:t>registeration</a:t>
            </a:r>
            <a:r>
              <a:rPr lang="en-GB" altLang="zh-CN" sz="12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Meeting name (TOHRU Meeting IDs):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err="1">
                <a:highlight>
                  <a:srgbClr val="FFFF00"/>
                </a:highlight>
              </a:rPr>
              <a:t>BSRF_Demod_testing</a:t>
            </a:r>
            <a:r>
              <a:rPr lang="en-US" altLang="zh-CN" sz="1200" dirty="0">
                <a:highlight>
                  <a:srgbClr val="FFFF00"/>
                </a:highlight>
              </a:rPr>
              <a:t> session: RAN4_BSRF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Enter your name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200" b="1" dirty="0"/>
              <a:t>&lt;represented company&gt;, &lt;first name&gt; &lt;family name&gt;</a:t>
            </a:r>
            <a:br>
              <a:rPr lang="en-GB" altLang="zh-CN" sz="1200" dirty="0"/>
            </a:br>
            <a:r>
              <a:rPr lang="en-GB" altLang="zh-CN" sz="1200" dirty="0"/>
              <a:t>e.g.: XY Telecom - Peter </a:t>
            </a:r>
            <a:r>
              <a:rPr lang="en-GB" altLang="zh-CN" sz="1200" dirty="0" err="1"/>
              <a:t>Mustermann</a:t>
            </a:r>
            <a:endParaRPr lang="en-GB" altLang="zh-CN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Need to manually push  </a:t>
            </a:r>
            <a:r>
              <a:rPr lang="en-GB" altLang="zh-CN" sz="1200" dirty="0"/>
              <a:t>"</a:t>
            </a:r>
            <a:r>
              <a:rPr lang="en-US" altLang="zh-CN" sz="1200" dirty="0"/>
              <a:t>Refresh Queue</a:t>
            </a:r>
            <a:r>
              <a:rPr lang="en-GB" altLang="zh-CN" sz="1200" dirty="0"/>
              <a:t>" </a:t>
            </a:r>
            <a:r>
              <a:rPr lang="en-US" altLang="zh-CN" sz="1200" dirty="0"/>
              <a:t>or use </a:t>
            </a:r>
            <a:r>
              <a:rPr lang="en-GB" altLang="zh-CN" sz="1200" dirty="0"/>
              <a:t>"</a:t>
            </a:r>
            <a:r>
              <a:rPr lang="en-US" altLang="zh-CN" sz="1200" dirty="0"/>
              <a:t>Automatically refresh queue every 3 seconds</a:t>
            </a:r>
            <a:r>
              <a:rPr lang="en-GB" altLang="zh-CN" sz="1200" dirty="0"/>
              <a:t>"</a:t>
            </a:r>
            <a:r>
              <a:rPr lang="en-US" altLang="zh-CN" sz="1200" dirty="0"/>
              <a:t>, since this is different from the original TOHRU tool.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The other buttons are similar as the previous external TOHRU tool</a:t>
            </a:r>
          </a:p>
          <a:p>
            <a:pPr marL="342882" lvl="1" indent="-34288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400" dirty="0"/>
              <a:t>Please find references at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https://www.3gpp.org/ftp/tsg_ran/WG4_Radio/TSGR4_104-e/Invitation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Guidance of TOHRU for GTW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054959" y="5446336"/>
            <a:ext cx="1005150" cy="11236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014" y="3201604"/>
            <a:ext cx="3216190" cy="354957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014" y="1232682"/>
            <a:ext cx="2469711" cy="19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72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356294</TotalTime>
  <Words>1077</Words>
  <Application>Microsoft Office PowerPoint</Application>
  <PresentationFormat>宽屏</PresentationFormat>
  <Paragraphs>186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RAN4#104-e BSRF_Demod_Test session GTW schedule </vt:lpstr>
      <vt:lpstr>Email discussion procedures/timelines</vt:lpstr>
      <vt:lpstr>Guidance of TOHRU for GTW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</cp:lastModifiedBy>
  <cp:revision>726</cp:revision>
  <cp:lastPrinted>2016-09-15T08:31:35Z</cp:lastPrinted>
  <dcterms:created xsi:type="dcterms:W3CDTF">2009-11-27T05:15:11Z</dcterms:created>
  <dcterms:modified xsi:type="dcterms:W3CDTF">2022-08-15T13:08:58Z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