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 autoCompressPictures="0">
  <p:sldMasterIdLst>
    <p:sldMasterId id="2147483648" r:id="rId1"/>
    <p:sldMasterId id="2147483656" r:id="rId3"/>
    <p:sldMasterId id="2147483663" r:id="rId4"/>
  </p:sldMasterIdLst>
  <p:notesMasterIdLst>
    <p:notesMasterId r:id="rId6"/>
  </p:notesMasterIdLst>
  <p:handoutMasterIdLst>
    <p:handoutMasterId r:id="rId12"/>
  </p:handoutMasterIdLst>
  <p:sldIdLst>
    <p:sldId id="262" r:id="rId5"/>
    <p:sldId id="487" r:id="rId7"/>
    <p:sldId id="493" r:id="rId8"/>
    <p:sldId id="494" r:id="rId9"/>
    <p:sldId id="490" r:id="rId10"/>
    <p:sldId id="261" r:id="rId11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1"/>
    <a:srgbClr val="008FD4"/>
    <a:srgbClr val="5ACBF5"/>
    <a:srgbClr val="90D8A2"/>
    <a:srgbClr val="00AEEF"/>
    <a:srgbClr val="00ABBD"/>
    <a:srgbClr val="0089CF"/>
    <a:srgbClr val="005BAA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50000" autoAdjust="0"/>
  </p:normalViewPr>
  <p:slideViewPr>
    <p:cSldViewPr snapToGrid="0" snapToObjects="1">
      <p:cViewPr varScale="1">
        <p:scale>
          <a:sx n="214" d="100"/>
          <a:sy n="214" d="100"/>
        </p:scale>
        <p:origin x="156" y="174"/>
      </p:cViewPr>
      <p:guideLst>
        <p:guide orient="horz" pos="1942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6.jpeg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623570" y="2171065"/>
            <a:ext cx="7070725" cy="1022985"/>
          </a:xfrm>
        </p:spPr>
        <p:txBody>
          <a:bodyPr/>
          <a:lstStyle/>
          <a:p>
            <a:pPr eaLnBrk="1" hangingPunct="1"/>
            <a:r>
              <a:rPr lang="en-US" dirty="0"/>
              <a:t>Motivation on basket WID on </a:t>
            </a:r>
            <a:r>
              <a:rPr lang="en-US" dirty="0" smtClean="0"/>
              <a:t>4Rx </a:t>
            </a:r>
            <a:r>
              <a:rPr lang="en-US" dirty="0"/>
              <a:t>and 8Rx </a:t>
            </a:r>
            <a:r>
              <a:rPr lang="en-US" dirty="0" smtClean="0"/>
              <a:t>support for </a:t>
            </a:r>
            <a:r>
              <a:rPr lang="en-US" dirty="0"/>
              <a:t>NR FR1 bands in Rel-18</a:t>
            </a:r>
            <a:endParaRPr 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135981" y="261910"/>
            <a:ext cx="71782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TSG-RAN WG4 Meeting # 103-e                         R4-2208718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Electronic Meeting, May. 9-May. 20, 2022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Source: 		ZTE Corporation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Agenda Item:	15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Backgroud</a:t>
            </a:r>
            <a:endParaRPr 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243840" y="606425"/>
            <a:ext cx="8639810" cy="42240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4Rx requirements have been introduced for some FR1 bands for different form factors in the past. The purpose by introducing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some bands is to provide higher throughput and better coverage. 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 new WID [1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] on 4Rx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NR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band n8 was approved, with the same consideration of 600MHz (n71) and 700MHz band (n28), i.e. 4 Rx operation is targeted for FWA form factor.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Currently, there were  several NR bands already supported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However, there were some other bands not supporting 4Rx.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addition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support, 8Rx support was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also mentioned in some contributions in Rel-18 RAN4 package approval such as [2] [3] [4]. </a:t>
            </a:r>
            <a:endParaRPr lang="en-US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Reference: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[1] RP-213659, New WID: 4Rx support for NR band n8, CHTTL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[2] RP-213064, Motivation on defining 8Rx performance requirements for NR, SoftBank Corp.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[3] RP-213433, New WID on RF requirements enhancement for NR frequency range 1 (FR1), Huawei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[4] RP-212140, RAN4 projects proposals for Rel-18, Qualcomm Incorporated</a:t>
            </a:r>
            <a:endParaRPr kumimoji="1" lang="zh-CN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4Rx</a:t>
            </a:r>
            <a:endParaRPr 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74839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bands may be requested by operators to support 4Rx in Rel-18, by using the current approach,</a:t>
            </a:r>
            <a:r>
              <a:rPr lang="en-US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WIDs will be needed for different bands, which is not an efficient way for RAN4 WIDs management. Therefore, it is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proposed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create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basket WID to include all possible bands requested by operators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4Rx in Rel-18.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RF aspect:</a:t>
            </a:r>
            <a:endParaRPr lang="en-US" altLang="en-US" sz="1600" dirty="0"/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REFSEN requirements: only ΔR</a:t>
            </a:r>
            <a:r>
              <a:rPr lang="en-US" alt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value should be defined for the bands supporting 4Rx with the specific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form factor 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aspect: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Release independence in TS38.307 is needed to be updated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lvl="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 or MRDC combination updates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MSD requirements for NR inter-band CA or MRDC band combination that consist of the band(s) support 4Rx should be updated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8Rx</a:t>
            </a:r>
            <a:endParaRPr 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62520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Although the proposed WID including the objectives of 8Rx is still open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the suitation</a:t>
            </a:r>
            <a:r>
              <a:rPr lang="en-US" altLang="en-US" sz="1600" strike="sngStrike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could be foreseen to be the same as 4Rx, in which individual WIDs may be needed if more bands are requested by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operators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support 8Rx in future.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Comparing with 4Rx, many more benefits can be achieved for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8Rx. For example,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further enhance the coverage for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users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located at the cell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edge. Also,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it can significantly improve the downlink throughput for a single user.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the RF requirement work, it could be foreseen that there would be limited impacts on the RF requirements when introducing 8Rx feature.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a UE supporting 8Rx, different form factors are foreseen for different bands. The bands supporting 8Rx can be added to RAN4 specification if operators have the demands.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Therefore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it is also feasible to use a basket WID to include all possible bands requested by operators to supprot 8Rx in Rel-18.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Considering the discussion on the 8Rx feature is still underway, the basket WID work will be started after all of the RF requirements of 8Rx are finished.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Proposal</a:t>
            </a:r>
            <a:endParaRPr lang="en-US" sz="2000" dirty="0"/>
          </a:p>
        </p:txBody>
      </p:sp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64051" y="547446"/>
            <a:ext cx="8513763" cy="3346880"/>
          </a:xfrm>
        </p:spPr>
        <p:txBody>
          <a:bodyPr/>
          <a:lstStyle/>
          <a:p>
            <a:pPr marL="285750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dirty="0" smtClean="0">
                <a:solidFill>
                  <a:schemeClr val="tx1"/>
                </a:solidFill>
                <a:sym typeface="+mn-ea"/>
              </a:rPr>
              <a:t>Create </a:t>
            </a:r>
            <a:r>
              <a:rPr lang="en-US" dirty="0">
                <a:solidFill>
                  <a:schemeClr val="tx1"/>
                </a:solidFill>
                <a:sym typeface="+mn-ea"/>
              </a:rPr>
              <a:t>a basket WID to include all possible bands requested by operators to </a:t>
            </a:r>
            <a:r>
              <a:rPr lang="en-US" dirty="0" smtClean="0">
                <a:solidFill>
                  <a:schemeClr val="tx1"/>
                </a:solidFill>
                <a:sym typeface="+mn-ea"/>
              </a:rPr>
              <a:t>support </a:t>
            </a:r>
            <a:r>
              <a:rPr lang="en-US" dirty="0">
                <a:solidFill>
                  <a:schemeClr val="tx1"/>
                </a:solidFill>
                <a:sym typeface="+mn-ea"/>
              </a:rPr>
              <a:t>both 4Rx and 8Rx in Rel-18.</a:t>
            </a:r>
            <a:endParaRPr lang="en-US" dirty="0">
              <a:solidFill>
                <a:schemeClr val="tx1"/>
              </a:solidFill>
              <a:sym typeface="+mn-ea"/>
            </a:endParaRP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zh-CN" sz="1200" dirty="0">
                <a:solidFill>
                  <a:schemeClr val="tx1"/>
                </a:solidFill>
              </a:rPr>
              <a:t>Note: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The basket WID work for 8Rx will be started after all of the RF requirements for 8Rx are finished.</a:t>
            </a:r>
            <a:endParaRPr lang="en-US" altLang="en-US" dirty="0">
              <a:solidFill>
                <a:schemeClr val="tx1"/>
              </a:solidFill>
              <a:sym typeface="+mn-ea"/>
            </a:endParaRP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0</TotalTime>
  <Words>3178</Words>
  <Application>WPS 演示</Application>
  <PresentationFormat>全屏显示(16:9)</PresentationFormat>
  <Paragraphs>49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Arial</vt:lpstr>
      <vt:lpstr>Heiti SC Light</vt:lpstr>
      <vt:lpstr>MS PGothic</vt:lpstr>
      <vt:lpstr>Wingdings</vt:lpstr>
      <vt:lpstr>Arial Unicode MS</vt:lpstr>
      <vt:lpstr>ZTE-Internal use only-16X9</vt:lpstr>
      <vt:lpstr>1_ZTE-Internal use only-16X9</vt:lpstr>
      <vt:lpstr>正文</vt:lpstr>
      <vt:lpstr>Motivation on basket WID on 4Rx and 8Rx support for NR FR1 bands in Rel-18</vt:lpstr>
      <vt:lpstr>Backgroud</vt:lpstr>
      <vt:lpstr>4Rx</vt:lpstr>
      <vt:lpstr>8Rx</vt:lpstr>
      <vt:lpstr>Proposal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ZTE_Wubin</cp:lastModifiedBy>
  <cp:revision>1419</cp:revision>
  <dcterms:created xsi:type="dcterms:W3CDTF">2015-07-28T09:06:00Z</dcterms:created>
  <dcterms:modified xsi:type="dcterms:W3CDTF">2022-04-25T12:41:22Z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