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8" r:id="rId5"/>
    <p:sldId id="989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0000FF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A3096-1F1D-461D-ACEB-84C3340AE11B}" v="1" dt="2021-08-01T13:08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5801" autoAdjust="0"/>
  </p:normalViewPr>
  <p:slideViewPr>
    <p:cSldViewPr snapToGrid="0">
      <p:cViewPr varScale="1">
        <p:scale>
          <a:sx n="124" d="100"/>
          <a:sy n="124" d="100"/>
        </p:scale>
        <p:origin x="27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2EEA3096-1F1D-461D-ACEB-84C3340AE11B}"/>
    <pc:docChg chg="undo custSel modSld">
      <pc:chgData name="Chervyakov, Andrey" userId="dbdfc4e7-c505-4785-a117-c03dfe609c52" providerId="ADAL" clId="{2EEA3096-1F1D-461D-ACEB-84C3340AE11B}" dt="2021-08-01T13:34:33.887" v="226" actId="1592"/>
      <pc:docMkLst>
        <pc:docMk/>
      </pc:docMkLst>
      <pc:sldChg chg="modSp mod addCm delCm modCm">
        <pc:chgData name="Chervyakov, Andrey" userId="dbdfc4e7-c505-4785-a117-c03dfe609c52" providerId="ADAL" clId="{2EEA3096-1F1D-461D-ACEB-84C3340AE11B}" dt="2021-08-01T13:34:33.887" v="226" actId="1592"/>
        <pc:sldMkLst>
          <pc:docMk/>
          <pc:sldMk cId="2261567071" sldId="928"/>
        </pc:sldMkLst>
        <pc:spChg chg="mod">
          <ac:chgData name="Chervyakov, Andrey" userId="dbdfc4e7-c505-4785-a117-c03dfe609c52" providerId="ADAL" clId="{2EEA3096-1F1D-461D-ACEB-84C3340AE11B}" dt="2021-08-01T13:34:27.529" v="225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 addCm delCm">
        <pc:chgData name="Chervyakov, Andrey" userId="dbdfc4e7-c505-4785-a117-c03dfe609c52" providerId="ADAL" clId="{2EEA3096-1F1D-461D-ACEB-84C3340AE11B}" dt="2021-08-01T13:21:43.609" v="217" actId="948"/>
        <pc:sldMkLst>
          <pc:docMk/>
          <pc:sldMk cId="3082891650" sldId="970"/>
        </pc:sldMkLst>
        <pc:spChg chg="mod">
          <ac:chgData name="Chervyakov, Andrey" userId="dbdfc4e7-c505-4785-a117-c03dfe609c52" providerId="ADAL" clId="{2EEA3096-1F1D-461D-ACEB-84C3340AE11B}" dt="2021-08-01T13:21:43.609" v="217" actId="948"/>
          <ac:spMkLst>
            <pc:docMk/>
            <pc:sldMk cId="3082891650" sldId="970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EEA3096-1F1D-461D-ACEB-84C3340AE11B}" dt="2021-08-01T13:22:13.589" v="219" actId="108"/>
        <pc:sldMkLst>
          <pc:docMk/>
          <pc:sldMk cId="4244984083" sldId="972"/>
        </pc:sldMkLst>
        <pc:spChg chg="mod">
          <ac:chgData name="Chervyakov, Andrey" userId="dbdfc4e7-c505-4785-a117-c03dfe609c52" providerId="ADAL" clId="{2EEA3096-1F1D-461D-ACEB-84C3340AE11B}" dt="2021-08-01T13:22:13.589" v="219" actId="108"/>
          <ac:spMkLst>
            <pc:docMk/>
            <pc:sldMk cId="4244984083" sldId="972"/>
            <ac:spMk id="197" creationId="{B6CDA6FF-6740-49E7-B14C-1831ED62E0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smtClean="0"/>
              <a:t>RAN4#103-e </a:t>
            </a:r>
            <a:r>
              <a:rPr lang="en-US" altLang="zh-CN" b="1" dirty="0"/>
              <a:t>Main</a:t>
            </a:r>
            <a:r>
              <a:rPr lang="en-US" b="1" dirty="0" smtClean="0"/>
              <a:t> </a:t>
            </a:r>
            <a:r>
              <a:rPr lang="en-US" b="1" dirty="0"/>
              <a:t>session GTW schedule </a:t>
            </a:r>
            <a:endParaRPr lang="ru-RU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=""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783603"/>
              </p:ext>
            </p:extLst>
          </p:nvPr>
        </p:nvGraphicFramePr>
        <p:xfrm>
          <a:off x="929111" y="1427094"/>
          <a:ext cx="9891460" cy="1688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6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191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59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ea"/>
                          <a:ea typeface="+mj-ea"/>
                        </a:rPr>
                        <a:t>Week 1 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effectLst/>
                          <a:latin typeface="+mj-ea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effectLst/>
                          <a:latin typeface="+mj-ea"/>
                          <a:ea typeface="+mj-ea"/>
                        </a:rPr>
                        <a:t> day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10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/ Tuesday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[131] NR_ext_to_71GHz_Part_1: Sub-topic #1-1, #1-2;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Sub-topic #2-1, #2-2, #2-3; Topic #3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[132] NR_ext_to_71GHz_Part_2</a:t>
                      </a: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: Section</a:t>
                      </a:r>
                      <a:r>
                        <a:rPr lang="en-US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1.3.1 Transmit, Section 1.3.2 Receive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787127252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11 / Wednesday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[128] NR_RF_FR2_enh2_Part_1: Topic#1, Topic #2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[129] NR_RF_FR2_enh2_Part_2: Topic #1, 2,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3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12 / Thursday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[130] NR_RF_FR2_enh2_Part_3: Topic #1, 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[133] NR_RedCap: Sub-topic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#1-1, #1-2, #1-3; Sub-topic #2-1; Sub-topic #3-1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48522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13 / Friday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[136] Feature list; [125] Issue 4-1-1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120 min</a:t>
                      </a:r>
                      <a:endParaRPr lang="zh-CN" altLang="en-US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2345203"/>
                  </a:ext>
                </a:extLst>
              </a:tr>
              <a:tr h="485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[124] NR_Power_Limit_CA_DC: </a:t>
                      </a: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Topic #1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066922"/>
              </p:ext>
            </p:extLst>
          </p:nvPr>
        </p:nvGraphicFramePr>
        <p:xfrm>
          <a:off x="929110" y="3570752"/>
          <a:ext cx="9891461" cy="3038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8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933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2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2857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000" b="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Meeting</a:t>
                      </a:r>
                      <a:r>
                        <a:rPr lang="en-US" altLang="zh-CN" sz="1000" b="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May 16</a:t>
                      </a:r>
                      <a:r>
                        <a:rPr lang="en-US" altLang="zh-CN" sz="1000" b="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/ Monday 13:00-16:00 UTC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[114] NR_6 GHz_licensed: Topic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#1, Topic #2, Topic #3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[134] FS_NR_eff_BW_util: 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Sub-topic #2-1, going through some TPs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886541823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17 / Tuesday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Return to [131] [132]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sng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[108]</a:t>
                      </a:r>
                      <a:r>
                        <a:rPr lang="en-US" altLang="zh-CN" sz="1000" b="0" strike="sng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NR_HST_FR2_maintenance: Issue #1</a:t>
                      </a:r>
                      <a:endParaRPr lang="en-US" altLang="zh-CN" sz="1000" b="0" strike="sng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sng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30 min</a:t>
                      </a:r>
                      <a:endParaRPr lang="pt-BR" sz="1000" b="0" strike="sng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lang="en-US" altLang="zh-CN" sz="1000" b="0" kern="1200" baseline="0" dirty="0" err="1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NR_cov_enh_maintenance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Topic #1, #2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18 </a:t>
                      </a:r>
                      <a:r>
                        <a:rPr lang="en-US" altLang="zh-CN" sz="1000" b="0" kern="120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 Wednesday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NRSL_enh_maintenance_Part_1: Sub-topic #1-1,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NRSL_enh_maintenance_Part_2: Sub-topic #1-2, #1-3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[113]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NR_feMIMO_maintenance: Sub-topic </a:t>
                      </a:r>
                      <a:r>
                        <a:rPr lang="en-US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#1-1, 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Topic #2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NR_RF_FR1_enh_maintenance_IntraHPUE: Sub-topic #2-1,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others if time allowed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19 / Thursday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NR_TxD_maintenance: Sub-topic #1-1, Sub-topic #1-2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Go through Rel-17 spectrum WIs: [119], [120], [121], [122], [123], [125], [114]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topics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handled in the 1</a:t>
                      </a:r>
                      <a:r>
                        <a:rPr lang="en-US" altLang="zh-CN" sz="1000" b="0" kern="1200" baseline="300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week: [132], </a:t>
                      </a:r>
                      <a:r>
                        <a:rPr lang="en-US" altLang="zh-CN" sz="1000" b="0" strike="sngStrike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[131], [128], [129], [130], [133], [124] 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if time allows</a:t>
                      </a:r>
                      <a:endParaRPr lang="zh-CN" altLang="en-US" sz="1000" b="0" kern="1200" baseline="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zh-CN" altLang="en-US" sz="1000" b="0" kern="1200" baseline="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29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/ Friday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FF33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</a:t>
                      </a:r>
                      <a:r>
                        <a:rPr lang="en-US" altLang="zh-CN" sz="1000" b="0" strike="noStrike" kern="1200" baseline="0" dirty="0" smtClean="0">
                          <a:solidFill>
                            <a:srgbClr val="FF33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], [131] if needed; [128], [129], [130]; [135]; [124]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baseline="0" dirty="0" smtClean="0">
                          <a:solidFill>
                            <a:srgbClr val="FF33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[112]; [113]; [</a:t>
                      </a:r>
                      <a:r>
                        <a:rPr lang="en-US" altLang="zh-CN" sz="1000" b="0" strike="noStrike" kern="1200" baseline="0" smtClean="0">
                          <a:solidFill>
                            <a:srgbClr val="FF33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114]; [105]</a:t>
                      </a:r>
                      <a:endParaRPr lang="en-US" altLang="zh-CN" sz="1000" b="0" strike="noStrike" kern="1200" baseline="0" dirty="0" smtClean="0">
                        <a:solidFill>
                          <a:srgbClr val="FF33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baseline="0" dirty="0" smtClean="0">
                          <a:solidFill>
                            <a:srgbClr val="FF33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Feature list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baseline="0" dirty="0" smtClean="0">
                          <a:solidFill>
                            <a:srgbClr val="FF33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Others</a:t>
                      </a:r>
                      <a:endParaRPr lang="en-US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44580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08280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(Apr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Email discussion procedures/timelines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698258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61482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(Main,</a:t>
            </a:r>
            <a:r>
              <a:rPr kumimoji="0" lang="en-US" sz="9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sz="900" b="1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BS_demod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xmlns="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(Apr 29)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Apr 30 – May 8 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n (May 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12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(May 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 (May 16)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(May 17)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 (May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18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 (May 19)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(May 09~13)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16 ~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20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511748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51882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12314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576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07193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79652" y="3324599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11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19213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71078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8614" y="3977481"/>
            <a:ext cx="786133" cy="57233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62899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 (May 20)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1962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1962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196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4402" y="4809060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57686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57686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92391" y="3020510"/>
            <a:ext cx="1100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–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13399" y="4888765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4667" y="4494356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293326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36654" y="2762438"/>
            <a:ext cx="11578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510738" y="1875694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 (May 11)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0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69863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7089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8106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197541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0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3218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(Xizeng, Haijie)</a:t>
            </a:r>
          </a:p>
        </p:txBody>
      </p:sp>
      <p:sp>
        <p:nvSpPr>
          <p:cNvPr id="1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90059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497921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0426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07193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50374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1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31386" y="6182656"/>
            <a:ext cx="882000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(RRM)</a:t>
            </a:r>
          </a:p>
        </p:txBody>
      </p:sp>
    </p:spTree>
    <p:extLst>
      <p:ext uri="{BB962C8B-B14F-4D97-AF65-F5344CB8AC3E}">
        <p14:creationId xmlns:p14="http://schemas.microsoft.com/office/powerpoint/2010/main" val="2833090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purl.org/dc/dcmitype/"/>
    <ds:schemaRef ds:uri="http://purl.org/dc/elements/1.1/"/>
    <ds:schemaRef ds:uri="http://schemas.microsoft.com/office/2006/metadata/properties"/>
    <ds:schemaRef ds:uri="23d77754-4ccc-4c57-9291-cab09e81894a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356296</TotalTime>
  <Words>877</Words>
  <Application>Microsoft Office PowerPoint</Application>
  <PresentationFormat>宽屏</PresentationFormat>
  <Paragraphs>164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RAN4#103-e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1080</cp:revision>
  <cp:lastPrinted>2016-09-15T08:31:35Z</cp:lastPrinted>
  <dcterms:created xsi:type="dcterms:W3CDTF">2009-11-27T05:15:11Z</dcterms:created>
  <dcterms:modified xsi:type="dcterms:W3CDTF">2022-05-20T11:34:25Z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(3)uRHGt4REIpLToWKWgZL6cCwEGd+BKtOT0n233I73/xJymiNMbatFc13KdA1iNRU0o6k0s+so
GiYlRaE7nTrZw8678Nc6oDP/Gw4PuibT2/Q8wzwPc5co3GQrzSR8z+vVAEfBc67+94UXtB3A
Yi3N9YJjvo+Q4kRh8k/8igZvssQMBaK9BPb7b81rsj4nalLGPS+9tfGgn/g8kZO8Eis6mV/j
L+yInd4vvZEZY/3FQj</vt:lpwstr>
  </property>
  <property fmtid="{D5CDD505-2E9C-101B-9397-08002B2CF9AE}" pid="15" name="_2015_ms_pID_7253431">
    <vt:lpwstr>qppeFEMk0YOxz4o9k20hlPtQMl+uQHI28MRLOA1137/AnU3u84hvWD
BS7F4qQiJCzqqHL2rmo5dmCdSsp+ainHEk+R5WUOzIACZDYQoMkESQe4Tkcra2ywXGin8vGT
0SoJWVqCToEVJ54HvPr4YiMAAp5bT+8bUhq7eWMGkVdhNADsU4+sZzr98uQC0M6p0w9LjuX1
KvGQzujVFjKLUJRdRLhZ7Fu4aCokMaIAv+rn</vt:lpwstr>
  </property>
  <property fmtid="{D5CDD505-2E9C-101B-9397-08002B2CF9AE}" pid="16" name="_2015_ms_pID_7253432">
    <vt:lpwstr>3A==</vt:lpwstr>
  </property>
</Properties>
</file>