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8" r:id="rId5"/>
    <p:sldId id="989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27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/>
              <a:t>RAN4#103-e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783603"/>
              </p:ext>
            </p:extLst>
          </p:nvPr>
        </p:nvGraphicFramePr>
        <p:xfrm>
          <a:off x="929111" y="1427094"/>
          <a:ext cx="9891460" cy="1688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9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ea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j-ea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j-ea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10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Tuesday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[131] NR_ext_to_71GHz_Part_1: Sub-topic #1-1, #1-2;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Sub-topic #2-1, #2-2, #2-3; Topic #3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[132] NR_ext_to_71GHz_Part_2</a:t>
                      </a: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: Section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1.3.1 Transmit, Section 1.3.2 Receive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11 / Wednesday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[128] NR_RF_FR2_enh2_Part_1: Topic#1, Topic #2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[129] NR_RF_FR2_enh2_Part_2: Topic #1, 2,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12 / Thursday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[130] NR_RF_FR2_enh2_Part_3: Topic #1, 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[133] NR_RedCap: Sub-topic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#1-1, #1-2, #1-3; Sub-topic #2-1; Sub-topic #3-1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4852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13 / Friday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[136] Feature list; [125] Issue 4-1-1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120 min</a:t>
                      </a:r>
                      <a:endParaRPr lang="zh-CN" altLang="en-US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4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[124] NR_Power_Limit_CA_DC: </a:t>
                      </a: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Topic #1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110221"/>
              </p:ext>
            </p:extLst>
          </p:nvPr>
        </p:nvGraphicFramePr>
        <p:xfrm>
          <a:off x="929110" y="3570752"/>
          <a:ext cx="9891461" cy="2428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33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000" b="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May 16</a:t>
                      </a:r>
                      <a:r>
                        <a:rPr lang="en-US" altLang="zh-CN" sz="1000" b="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/ Monday 13:00-16:00 UTC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[114] NR_6 GHz_licensed: 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#1, Topic #2, Topic #3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[134] FS_NR_eff_BW_util: 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Sub-topic #2-1, going through some TPs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17 / Tuesday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Return to [131] [132]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60 </a:t>
                      </a:r>
                      <a:r>
                        <a:rPr lang="pt-BR" sz="1000" b="0" strike="noStrike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min</a:t>
                      </a:r>
                      <a:endParaRPr lang="pt-BR" sz="1000" b="0" strike="noStrike" kern="12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sngStrike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[108]</a:t>
                      </a:r>
                      <a:r>
                        <a:rPr lang="en-US" altLang="zh-CN" sz="1000" b="0" strike="sngStrike" kern="1200" baseline="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 NR_HST_FR2_maintenance: Issue #1</a:t>
                      </a:r>
                      <a:endParaRPr lang="en-US" altLang="zh-CN" sz="1000" b="0" strike="sngStrike" kern="1200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sngStrike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30 min</a:t>
                      </a:r>
                      <a:endParaRPr lang="pt-BR" sz="1000" b="0" strike="sngStrike" kern="12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lang="en-US" altLang="zh-CN" sz="1000" b="0" kern="1200" baseline="0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NR_cov_enh_maintenance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Topic #1, #2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18 </a:t>
                      </a:r>
                      <a:r>
                        <a:rPr lang="en-US" altLang="zh-CN" sz="1000" b="0" kern="120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 Wednesday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NRSL_enh_maintenance_Part_1: Sub-topic #1-1,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NRSL_enh_maintenance_Part_2: Sub-topic #1-2, #1-3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[113]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NR_feMIMO_maintenance: Sub-topic </a:t>
                      </a:r>
                      <a:r>
                        <a:rPr lang="en-US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#1-1, 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Topic #2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NR_RF_FR1_enh_maintenance_IntraHPUE: Sub-topic #2-1,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others if time allowed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19 / Thursday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NR_TxD_maintenance: Sub-topic #1-1, Sub-topic #1-2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Go through Rel-17 spectrum WIs: [119], [120], [121], [122], [123], [125]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topics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handled in the 1</a:t>
                      </a:r>
                      <a:r>
                        <a:rPr lang="en-US" altLang="zh-CN" sz="1000" b="0" kern="1200" baseline="300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week; </a:t>
                      </a:r>
                      <a:endParaRPr lang="zh-CN" altLang="en-US" sz="1000" b="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zh-CN" altLang="en-US" sz="1000" b="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29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Friday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44580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08280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(Apr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discussion procedures/timelines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698258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1482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(Main,</a:t>
            </a:r>
            <a:r>
              <a:rPr kumimoji="0" lang="en-US" sz="9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sz="900" b="1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BS_demod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(Apr 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Apr 30 – May 8 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(May 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12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(May 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(May 16)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(May 17)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(May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18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(May 19)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(May 09~13)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16 ~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20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2314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9652" y="3324599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11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9213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1078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77481"/>
            <a:ext cx="786133" cy="57233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 (May 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4402" y="4809060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2391" y="3020510"/>
            <a:ext cx="1100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–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13399" y="4888765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667" y="4494356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293326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36654" y="2762438"/>
            <a:ext cx="1157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10738" y="1875694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 (May 11)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69863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7089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06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7541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0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3218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(Xizeng, Haijie)</a:t>
            </a:r>
          </a:p>
        </p:txBody>
      </p:sp>
      <p:sp>
        <p:nvSpPr>
          <p:cNvPr id="1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059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497921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0426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50374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31386" y="6182656"/>
            <a:ext cx="882000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(RRM)</a:t>
            </a:r>
          </a:p>
        </p:txBody>
      </p:sp>
    </p:spTree>
    <p:extLst>
      <p:ext uri="{BB962C8B-B14F-4D97-AF65-F5344CB8AC3E}">
        <p14:creationId xmlns:p14="http://schemas.microsoft.com/office/powerpoint/2010/main" val="283309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23d77754-4ccc-4c57-9291-cab09e81894a"/>
    <ds:schemaRef ds:uri="a915fe38-2618-47b6-8303-829fb71466d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354577</TotalTime>
  <Words>808</Words>
  <Application>Microsoft Office PowerPoint</Application>
  <PresentationFormat>宽屏</PresentationFormat>
  <Paragraphs>160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RAN4#103-e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1070</cp:revision>
  <cp:lastPrinted>2016-09-15T08:31:35Z</cp:lastPrinted>
  <dcterms:created xsi:type="dcterms:W3CDTF">2009-11-27T05:15:11Z</dcterms:created>
  <dcterms:modified xsi:type="dcterms:W3CDTF">2022-05-16T17:31:09Z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(3)+JVBfgXggSaymozklc+Nip/PHZ5DOr2rn8SoSjMeMvIN8DkdON6NBhoa0n7rYMH51alTQTbj
VfvRSGA/0Z+UCdyA989nMhCov6kDK2AhOES+SOdcK4XxP7+z9TnN5GYSVZ+0sEo3wcDwVx4I
0ZhIsIqwyvoB1dE0yw5yGXkAQ+SAnxPjthk8fSrrf4K1D3CZnKQEhe0OhNtPkJlfAcsw83dv
lEgEMnUld5rEX0mVfV</vt:lpwstr>
  </property>
  <property fmtid="{D5CDD505-2E9C-101B-9397-08002B2CF9AE}" pid="15" name="_2015_ms_pID_7253431">
    <vt:lpwstr>Q+vD3TBbmF2xQtOXgUhlFhgucAqG4c/KiRqnY4gh1ETCczXK+YYZBk
mlxg/n1M8Dy+6Fe7RXshZ0gqvvusqNj54uJTN+2G7poncHHkxDLhu6JhmXlsmRA0TYmSLB5/
hjWy2dceZ3ZM9G/AZam89fj7iuY7s9Y58jh+iCyaWX0XmHucu9D9tOIdOyWhwWICogApTsZs
tkELy3WxhiE26MYzHPrdGr7lGY8RD80qgsce</vt:lpwstr>
  </property>
  <property fmtid="{D5CDD505-2E9C-101B-9397-08002B2CF9AE}" pid="16" name="_2015_ms_pID_7253432">
    <vt:lpwstr>lw==</vt:lpwstr>
  </property>
</Properties>
</file>