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/>
              <a:t>RAN4#103-e </a:t>
            </a:r>
            <a:r>
              <a:rPr lang="en-US" altLang="zh-CN" sz="2000" b="1" dirty="0" err="1"/>
              <a:t>BSRF_Demod_Test</a:t>
            </a:r>
            <a:r>
              <a:rPr lang="en-US" sz="2000" b="1" dirty="0"/>
              <a:t> 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524965"/>
              </p:ext>
            </p:extLst>
          </p:nvPr>
        </p:nvGraphicFramePr>
        <p:xfrm>
          <a:off x="505423" y="1035303"/>
          <a:ext cx="9471809" cy="240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982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274956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9871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190546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1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Tue May 10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3:00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– 6:00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[329]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NR_RedCap_Demod:Issue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1-1-1, issue 1-2-1, issue 2-1-1, issue 2-1-3, issue 3-4-1 ;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issue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2-3-1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60 minutes</a:t>
                      </a:r>
                      <a:endParaRPr lang="zh-CN" altLang="en-US" sz="8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1337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[328]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FeMIMO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Issue 1-1-1/-2,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issue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2-1-1,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issue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3-1-1.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issue</a:t>
                      </a:r>
                      <a:r>
                        <a:rPr lang="zh-CN" altLang="en-US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4-1-1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73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NR_cov_enh_Demod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1-3-1/-2/-3/-9/-5</a:t>
                      </a:r>
                      <a:r>
                        <a:rPr lang="en-US" sz="800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issue </a:t>
                      </a: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2-1-1/-2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262357031"/>
                  </a:ext>
                </a:extLst>
              </a:tr>
              <a:tr h="12063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May 11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[308] NTN SAN RF: Topic#1 Emission requirements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15915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[319] NTN UE RF: Topic #1 Band co-existence requirements, Topic #2 Band n256 Receiver requirements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54215242"/>
                  </a:ext>
                </a:extLst>
              </a:tr>
              <a:tr h="23252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May 12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</a:rPr>
                        <a:t>[321] CRS-IM: Topic #3</a:t>
                      </a:r>
                      <a:r>
                        <a:rPr lang="zh-CN" altLang="en-US" sz="800" kern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</a:rPr>
                        <a:t>30kHz feasibility, Topic #2 Remaining issues on 15kHz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90 minutes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232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</a:rPr>
                        <a:t>[336] MMSE-IRC: Remaining open issues Topic #1, Topic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45 minutes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232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[316] UE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maintenance: Topic #2 Incorrect PMI reporting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45 minutes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248017136"/>
                  </a:ext>
                </a:extLst>
              </a:tr>
              <a:tr h="14316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May 13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[312]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NR_eIAB_RF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90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36966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[311] NR_exto71GHz_BSRF: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</a:tbl>
          </a:graphicData>
        </a:graphic>
      </p:graphicFrame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2BEBA313-C13C-4B68-BE97-33FB808F2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210870"/>
              </p:ext>
            </p:extLst>
          </p:nvPr>
        </p:nvGraphicFramePr>
        <p:xfrm>
          <a:off x="505423" y="3500210"/>
          <a:ext cx="9471808" cy="2889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34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307108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0353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09285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2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182812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Mon May 16</a:t>
                      </a:r>
                      <a:endParaRPr lang="en-US" altLang="zh-CN" sz="800" kern="1200" baseline="0" dirty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13:00 -16:00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UTC</a:t>
                      </a:r>
                      <a:endParaRPr lang="en-US" altLang="zh-CN" sz="800" kern="1200" baseline="0" dirty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 + RF)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[325/326] NR_exto71GHz_Demod: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[325] : Sub-topic 1-1, 1-2, issue 2-1-1; [326] sub topic 1-1/1-2/1-3  (general issues, LTB model, Channel model, SCS/CHBW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）</a:t>
                      </a:r>
                      <a:endParaRPr lang="zh-CN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60 minutes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1011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[304] Repeater RF maintenance: </a:t>
                      </a:r>
                      <a:r>
                        <a:rPr lang="en-US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#1-2-1,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#2-2-1, Sub-topic #3-1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60 minutes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[305] Repeater RF conformance_part1: </a:t>
                      </a:r>
                      <a:r>
                        <a:rPr lang="en-US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1-3-1, Issue 2-1-3, issue 2-2-1/2/3, issue 3-1-2, 3-3-1,3-4-1</a:t>
                      </a:r>
                      <a:endParaRPr lang="en-US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624215643"/>
                  </a:ext>
                </a:extLst>
              </a:tr>
              <a:tr h="135940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Tue May 17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(OTA)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[332] MIMO OTA: TBA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1704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[333/334] TRP TRS: TBA</a:t>
                      </a:r>
                      <a:endParaRPr lang="en-US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51426408"/>
                  </a:ext>
                </a:extLst>
              </a:tr>
              <a:tr h="170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[335] FR2 Test enhancement: TBA</a:t>
                      </a:r>
                      <a:endParaRPr lang="en-US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069657593"/>
                  </a:ext>
                </a:extLst>
              </a:tr>
              <a:tr h="183032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May 18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Demod+RF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[325/326] NR_exto71GHz_Demod: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Remaining open  issue </a:t>
                      </a:r>
                      <a:endParaRPr lang="zh-CN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rgbClr val="FF0000"/>
                          </a:solidFill>
                        </a:rPr>
                        <a:t>45 minutes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876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Return to NTN RF, Above 52.6 GHz RF</a:t>
                      </a:r>
                      <a:endParaRPr lang="zh-CN" altLang="en-US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  <a:effectLst/>
                        </a:rPr>
                        <a:t>45 minutes</a:t>
                      </a:r>
                      <a:endParaRPr lang="zh-CN" sz="800" kern="1200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132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[301] BS RF maintenance: </a:t>
                      </a:r>
                      <a:r>
                        <a:rPr lang="en-GB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Sub topic 1-2: Additional BS Spurious emissions for Band n77</a:t>
                      </a:r>
                      <a:endParaRPr lang="zh-CN" altLang="en-US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  <a:effectLst/>
                        </a:rPr>
                        <a:t>30 minutes</a:t>
                      </a:r>
                      <a:endParaRPr lang="zh-CN" altLang="en-US" sz="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91082295"/>
                  </a:ext>
                </a:extLst>
              </a:tr>
              <a:tr h="187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[306] Repeater RF conformance_part2</a:t>
                      </a:r>
                      <a:endParaRPr lang="zh-CN" altLang="en-US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rgbClr val="FF0000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985869427"/>
                  </a:ext>
                </a:extLst>
              </a:tr>
              <a:tr h="15724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May 19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US" altLang="zh-CN" sz="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[322]/[323] NTN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baseline="0" dirty="0">
                          <a:effectLst/>
                        </a:rPr>
                        <a:t>90 </a:t>
                      </a:r>
                      <a:r>
                        <a:rPr lang="en-US" altLang="zh-CN" sz="800" kern="1200" dirty="0">
                          <a:effectLst/>
                        </a:rPr>
                        <a:t>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Remaining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topics:[330]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NR_IIOT_URLLC_enh_Demod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, [331] NB-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IOT_MTC_Demod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[324]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NR_SL_enh_Demod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, [319/320] FR2 HST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Demod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434328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May 20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(Final Round)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180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74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355165</TotalTime>
  <Words>968</Words>
  <Application>Microsoft Office PowerPoint</Application>
  <PresentationFormat>宽屏</PresentationFormat>
  <Paragraphs>176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RAN4#103-e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</cp:lastModifiedBy>
  <cp:revision>714</cp:revision>
  <cp:lastPrinted>2016-09-15T08:31:35Z</cp:lastPrinted>
  <dcterms:created xsi:type="dcterms:W3CDTF">2009-11-27T05:15:11Z</dcterms:created>
  <dcterms:modified xsi:type="dcterms:W3CDTF">2022-05-15T12:29:55Z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