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6"/>
  </p:notesMasterIdLst>
  <p:handoutMasterIdLst>
    <p:handoutMasterId r:id="rId7"/>
  </p:handoutMasterIdLst>
  <p:sldIdLst>
    <p:sldId id="928" r:id="rId5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5801" autoAdjust="0"/>
  </p:normalViewPr>
  <p:slideViewPr>
    <p:cSldViewPr snapToGrid="0">
      <p:cViewPr varScale="1">
        <p:scale>
          <a:sx n="122" d="100"/>
          <a:sy n="122" d="100"/>
        </p:scale>
        <p:origin x="120" y="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ohru.raisingthefloor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Guidance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smtClean="0"/>
              <a:t>TOHRU </a:t>
            </a:r>
            <a:r>
              <a:rPr lang="en-US" altLang="zh-CN" sz="1800" dirty="0"/>
              <a:t>(Trace Online Hand Raising Utility) </a:t>
            </a:r>
            <a:endParaRPr lang="en-US" altLang="zh-CN" sz="1800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dirty="0" smtClean="0"/>
              <a:t>Together </a:t>
            </a:r>
            <a:r>
              <a:rPr lang="en-GB" altLang="zh-CN" sz="1800" dirty="0"/>
              <a:t>with the invitation for the </a:t>
            </a:r>
            <a:r>
              <a:rPr lang="en-GB" altLang="zh-CN" sz="1800" dirty="0" err="1"/>
              <a:t>GotoWebinar</a:t>
            </a:r>
            <a:r>
              <a:rPr lang="en-GB" altLang="zh-CN" sz="1800" dirty="0"/>
              <a:t> MCC </a:t>
            </a:r>
            <a:r>
              <a:rPr lang="en-GB" altLang="zh-CN" sz="1800" dirty="0" smtClean="0"/>
              <a:t>provides </a:t>
            </a:r>
            <a:r>
              <a:rPr lang="en-GB" altLang="zh-CN" sz="1800" dirty="0"/>
              <a:t>you with a</a:t>
            </a:r>
            <a:br>
              <a:rPr lang="en-GB" altLang="zh-CN" sz="1800" dirty="0"/>
            </a:br>
            <a:r>
              <a:rPr lang="en-GB" altLang="zh-CN" sz="1800" dirty="0"/>
              <a:t>"TOHRU Meeting ID". </a:t>
            </a:r>
            <a:endParaRPr lang="en-GB" altLang="zh-CN" sz="18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dirty="0" smtClean="0"/>
              <a:t>This </a:t>
            </a:r>
            <a:r>
              <a:rPr lang="en-GB" altLang="zh-CN" sz="1800" dirty="0"/>
              <a:t>"TOHRU Meeting ID" has to be entered on the web page </a:t>
            </a:r>
            <a:r>
              <a:rPr lang="en-GB" altLang="zh-CN" sz="1800" u="sng" dirty="0">
                <a:hlinkClick r:id="rId2"/>
              </a:rPr>
              <a:t>https://tohru.raisingthefloor.org/</a:t>
            </a:r>
            <a:r>
              <a:rPr lang="en-GB" altLang="zh-CN" sz="1800" dirty="0"/>
              <a:t> and in addition under "Your Name:" you have to provide:</a:t>
            </a:r>
            <a:br>
              <a:rPr lang="en-GB" altLang="zh-CN" sz="1800" dirty="0"/>
            </a:br>
            <a:r>
              <a:rPr lang="en-GB" altLang="zh-CN" sz="1800" b="1" dirty="0"/>
              <a:t>&lt;represented company&gt;, &lt;first name&gt; &lt;family name&gt;</a:t>
            </a:r>
            <a:r>
              <a:rPr lang="en-GB" altLang="zh-CN" sz="1800" dirty="0"/>
              <a:t/>
            </a:r>
            <a:br>
              <a:rPr lang="en-GB" altLang="zh-CN" sz="1800" dirty="0"/>
            </a:br>
            <a:r>
              <a:rPr lang="en-GB" altLang="zh-CN" sz="1800" dirty="0"/>
              <a:t>e.g.: XY Telecom, Peter </a:t>
            </a:r>
            <a:r>
              <a:rPr lang="en-GB" altLang="zh-CN" sz="1800" dirty="0" err="1"/>
              <a:t>Mustermann</a:t>
            </a:r>
            <a:endParaRPr lang="zh-CN" altLang="zh-CN" sz="18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dirty="0" smtClean="0"/>
              <a:t>TOHRU </a:t>
            </a:r>
            <a:r>
              <a:rPr lang="en-GB" altLang="zh-CN" sz="1800" dirty="0"/>
              <a:t>Meeting </a:t>
            </a:r>
            <a:r>
              <a:rPr lang="en-GB" altLang="zh-CN" sz="1800" dirty="0" smtClean="0"/>
              <a:t>IDs: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smtClean="0"/>
              <a:t>Main session: RAN4_Main</a:t>
            </a:r>
            <a:endParaRPr lang="en-US" altLang="zh-CN" sz="1800" dirty="0"/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smtClean="0"/>
              <a:t>RRM session: RAN4_RRM</a:t>
            </a:r>
            <a:endParaRPr lang="en-US" altLang="zh-CN" sz="1800" dirty="0"/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 smtClean="0"/>
              <a:t>BSRF_Demod_testing</a:t>
            </a:r>
            <a:r>
              <a:rPr lang="en-US" altLang="zh-CN" sz="1800" dirty="0" smtClean="0"/>
              <a:t> session: RAN4_BSRF</a:t>
            </a:r>
            <a:endParaRPr lang="zh-CN" altLang="zh-CN" sz="1800" b="1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226156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3d77754-4ccc-4c57-9291-cab09e81894a"/>
    <ds:schemaRef ds:uri="a915fe38-2618-47b6-8303-829fb71466d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331680</TotalTime>
  <Words>21</Words>
  <Application>Microsoft Office PowerPoint</Application>
  <PresentationFormat>宽屏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宋体</vt:lpstr>
      <vt:lpstr>微软雅黑</vt:lpstr>
      <vt:lpstr>Arial</vt:lpstr>
      <vt:lpstr>Arial Black</vt:lpstr>
      <vt:lpstr>Calibri</vt:lpstr>
      <vt:lpstr>Times New Roman</vt:lpstr>
      <vt:lpstr>3gpp</vt:lpstr>
      <vt:lpstr>Guidance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542</cp:revision>
  <cp:lastPrinted>2016-09-15T08:31:35Z</cp:lastPrinted>
  <dcterms:created xsi:type="dcterms:W3CDTF">2009-11-27T05:15:11Z</dcterms:created>
  <dcterms:modified xsi:type="dcterms:W3CDTF">2022-05-13T02:47:00Z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(3)i2sHwxoYRGnZ3ACZCcOjAhtoWHzuhOxlaeHx4BqzSVApuF5Wkv9l90CxDEe2Ta+n2RZm/RsG
GWqlbDIKiucFRLDJCvk6uKNOvzkxmlXqMokjythyItAkazFpnWzl2bMfISZwmIBPiiEIuBre
e2i0/zhOYgxdPRq3RbVNAQUlP8kk41ZN8vUrKjaKrlB4f82kKeBjopTcynIclfQpqJcoZM8z
icNgaVCR/VSsmcHnNv</vt:lpwstr>
  </property>
  <property fmtid="{D5CDD505-2E9C-101B-9397-08002B2CF9AE}" pid="16" name="_2015_ms_pID_7253431">
    <vt:lpwstr>E7xwWi8UKFugYQAXoI6YvNNcymokMEQk//yzDCY29DoZwBuGQ/pFgP
l/Y93H/nK+8ZnWapLhIR2bzV9K4b4XDfiDBFk7z3Y15dn+z32N34IHJ0ht+dfpTW1w42jSZq
xIz7LqkHQolHVpu68iAApauDTlJ+pXZyXy353c+vCLXaldrnHyQlxKVLI71LXBhe7QehHodY
M9CkMyLq1unspc7LC0r6kG8Nc2eS7NbJLHb5</vt:lpwstr>
  </property>
  <property fmtid="{D5CDD505-2E9C-101B-9397-08002B2CF9AE}" pid="17" name="_2015_ms_pID_7253432">
    <vt:lpwstr>ZQ==</vt:lpwstr>
  </property>
</Properties>
</file>