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bookmarkIdSeed="4" autoCompressPictures="0">
  <p:sldMasterIdLst>
    <p:sldMasterId id="2147483648" r:id="rId1"/>
    <p:sldMasterId id="2147483656" r:id="rId3"/>
    <p:sldMasterId id="2147483663" r:id="rId4"/>
  </p:sldMasterIdLst>
  <p:notesMasterIdLst>
    <p:notesMasterId r:id="rId6"/>
  </p:notesMasterIdLst>
  <p:handoutMasterIdLst>
    <p:handoutMasterId r:id="rId10"/>
  </p:handoutMasterIdLst>
  <p:sldIdLst>
    <p:sldId id="262" r:id="rId5"/>
    <p:sldId id="487" r:id="rId7"/>
    <p:sldId id="490" r:id="rId8"/>
    <p:sldId id="261" r:id="rId9"/>
  </p:sldIdLst>
  <p:sldSz cx="9144000" cy="5143500" type="screen16x9"/>
  <p:notesSz cx="6858000" cy="9144000"/>
  <p:defaultTextStyle>
    <a:defPPr>
      <a:defRPr lang="zh-CN"/>
    </a:defPPr>
    <a:lvl1pPr algn="l" defTabSz="457200"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defTabSz="457200"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defTabSz="457200"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defTabSz="457200"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defTabSz="457200"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0B1"/>
    <a:srgbClr val="008FD4"/>
    <a:srgbClr val="5ACBF5"/>
    <a:srgbClr val="90D8A2"/>
    <a:srgbClr val="00AEEF"/>
    <a:srgbClr val="00ABBD"/>
    <a:srgbClr val="0089CF"/>
    <a:srgbClr val="005BAA"/>
    <a:srgbClr val="8CC63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012" autoAdjust="0"/>
    <p:restoredTop sz="50000" autoAdjust="0"/>
  </p:normalViewPr>
  <p:slideViewPr>
    <p:cSldViewPr snapToGrid="0" snapToObjects="1">
      <p:cViewPr varScale="1">
        <p:scale>
          <a:sx n="102" d="100"/>
          <a:sy n="102" d="100"/>
        </p:scale>
        <p:origin x="36" y="93"/>
      </p:cViewPr>
      <p:guideLst>
        <p:guide orient="horz" pos="1943"/>
        <p:guide pos="2808"/>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4.xml"/><Relationship Id="rId8" Type="http://schemas.openxmlformats.org/officeDocument/2006/relationships/slide" Target="slides/slide3.xml"/><Relationship Id="rId7" Type="http://schemas.openxmlformats.org/officeDocument/2006/relationships/slide" Target="slides/slide2.xml"/><Relationship Id="rId6" Type="http://schemas.openxmlformats.org/officeDocument/2006/relationships/notesMaster" Target="notesMasters/notesMaster1.xml"/><Relationship Id="rId5" Type="http://schemas.openxmlformats.org/officeDocument/2006/relationships/slide" Target="slides/slide1.xml"/><Relationship Id="rId4" Type="http://schemas.openxmlformats.org/officeDocument/2006/relationships/slideMaster" Target="slideMasters/slideMaster3.xml"/><Relationship Id="rId3" Type="http://schemas.openxmlformats.org/officeDocument/2006/relationships/slideMaster" Target="slideMasters/slideMaster2.xml"/><Relationship Id="rId2" Type="http://schemas.openxmlformats.org/officeDocument/2006/relationships/theme" Target="theme/theme1.xml"/><Relationship Id="rId13" Type="http://schemas.openxmlformats.org/officeDocument/2006/relationships/tableStyles" Target="tableStyles.xml"/><Relationship Id="rId12" Type="http://schemas.openxmlformats.org/officeDocument/2006/relationships/viewProps" Target="viewProps.xml"/><Relationship Id="rId11" Type="http://schemas.openxmlformats.org/officeDocument/2006/relationships/presProps" Target="presProps.xml"/><Relationship Id="rId10" Type="http://schemas.openxmlformats.org/officeDocument/2006/relationships/handoutMaster" Target="handoutMasters/handoutMaster1.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kumimoji="1" sz="1200">
                <a:latin typeface="+mn-lt"/>
                <a:ea typeface="+mn-ea"/>
                <a:cs typeface="+mn-cs"/>
              </a:defRPr>
            </a:lvl1pPr>
          </a:lstStyle>
          <a:p>
            <a:pPr>
              <a:defRPr/>
            </a:pPr>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kumimoji="1" sz="1200">
                <a:latin typeface="+mn-lt"/>
                <a:ea typeface="+mn-ea"/>
                <a:cs typeface="+mn-cs"/>
              </a:defRPr>
            </a:lvl1pPr>
          </a:lstStyle>
          <a:p>
            <a:pPr>
              <a:defRPr/>
            </a:pPr>
            <a:fld id="{F2FAECFD-CC53-4182-9FDD-29AABDA331A7}" type="datetimeFigureOut">
              <a:rPr lang="zh-CN" altLang="en-US"/>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kumimoji="1" sz="1200">
                <a:latin typeface="+mn-lt"/>
                <a:ea typeface="+mn-ea"/>
                <a:cs typeface="+mn-cs"/>
              </a:defRPr>
            </a:lvl1pPr>
          </a:lstStyle>
          <a:p>
            <a:pPr>
              <a:defRPr/>
            </a:pPr>
            <a:endParaRPr lang="zh-CN" altLang="en-US"/>
          </a:p>
        </p:txBody>
      </p:sp>
      <p:sp>
        <p:nvSpPr>
          <p:cNvPr id="5" name="幻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kumimoji="1" sz="1200">
                <a:latin typeface="+mn-lt"/>
                <a:ea typeface="+mn-ea"/>
                <a:cs typeface="+mn-cs"/>
              </a:defRPr>
            </a:lvl1pPr>
          </a:lstStyle>
          <a:p>
            <a:pPr>
              <a:defRPr/>
            </a:pPr>
            <a:fld id="{28C7C476-630F-4E97-AD79-548321178EAE}" type="slidenum">
              <a:rPr lang="zh-CN" altLang="en-US"/>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ED7B1F9-E82C-4289-810D-22272FC3DBEB}" type="datetimeFigureOut">
              <a:rPr lang="en-US" smtClean="0"/>
            </a:fld>
            <a:endParaRPr lang="en-U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21B44DB-93D9-4413-9809-D5C2D0D02A6B}" type="slidenum">
              <a:rPr lang="en-US" smtClean="0"/>
            </a:fld>
            <a:endParaRPr lang="en-US"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21B44DB-93D9-4413-9809-D5C2D0D02A6B}" type="slidenum">
              <a:rPr lang="en-US" smtClean="0"/>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21B44DB-93D9-4413-9809-D5C2D0D02A6B}" type="slidenum">
              <a:rPr lang="en-US" smtClean="0"/>
            </a:fld>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标题幻灯片">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5"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defRPr/>
            </a:pPr>
            <a:r>
              <a:rPr lang="en-US" sz="900" noProof="1">
                <a:solidFill>
                  <a:schemeClr val="bg1"/>
                </a:solidFill>
                <a:latin typeface="Arial" panose="020B0604020202020204" pitchFamily="34" charset="0"/>
                <a:ea typeface="Heiti SC Light"/>
                <a:cs typeface="Arial" panose="020B0604020202020204" pitchFamily="34" charset="0"/>
              </a:rPr>
              <a:t>T</a:t>
            </a:r>
            <a:r>
              <a:rPr lang="en-US" altLang="zh-CN" sz="900" noProof="1">
                <a:solidFill>
                  <a:schemeClr val="bg1"/>
                </a:solidFill>
                <a:latin typeface="Arial" panose="020B0604020202020204" pitchFamily="34" charset="0"/>
                <a:ea typeface="Heiti SC Light"/>
                <a:cs typeface="Arial" panose="020B0604020202020204" pitchFamily="34" charset="0"/>
              </a:rPr>
              <a:t>itle:</a:t>
            </a:r>
            <a:endParaRPr lang="en-US" altLang="ja-JP" sz="900" noProof="1">
              <a:solidFill>
                <a:schemeClr val="bg1"/>
              </a:solidFill>
              <a:latin typeface="Arial" panose="020B0604020202020204" pitchFamily="34" charset="0"/>
              <a:ea typeface="Heiti SC Light"/>
              <a:cs typeface="Arial" panose="020B0604020202020204" pitchFamily="34" charset="0"/>
            </a:endParaRPr>
          </a:p>
          <a:p>
            <a:pPr defTabSz="935355">
              <a:defRPr/>
            </a:pPr>
            <a:r>
              <a:rPr lang="en-US" altLang="zh-CN" sz="800" noProof="1">
                <a:solidFill>
                  <a:schemeClr val="bg1"/>
                </a:solidFill>
                <a:latin typeface="Arial" panose="020B0604020202020204" pitchFamily="34" charset="0"/>
                <a:ea typeface="Heiti SC Light"/>
                <a:cs typeface="Arial" panose="020B0604020202020204" pitchFamily="34" charset="0"/>
              </a:rPr>
              <a:t>Type</a:t>
            </a:r>
            <a:r>
              <a:rPr lang="en-US" altLang="ja-JP" sz="800" noProof="1">
                <a:solidFill>
                  <a:schemeClr val="bg1"/>
                </a:solidFill>
                <a:latin typeface="Arial" panose="020B0604020202020204" pitchFamily="34" charset="0"/>
                <a:ea typeface="Heiti SC Light"/>
                <a:cs typeface="Arial" panose="020B0604020202020204" pitchFamily="34" charset="0"/>
              </a:rPr>
              <a:t>: </a:t>
            </a:r>
            <a:r>
              <a:rPr lang="en-US" altLang="ja-JP" sz="800" noProof="1">
                <a:solidFill>
                  <a:schemeClr val="bg1"/>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chemeClr val="bg1"/>
              </a:solidFill>
              <a:latin typeface="Arial" panose="020B0604020202020204" pitchFamily="34" charset="0"/>
              <a:cs typeface="Arial" panose="020B0604020202020204" pitchFamily="34" charset="0"/>
            </a:endParaRPr>
          </a:p>
          <a:p>
            <a:pPr defTabSz="935355">
              <a:defRPr/>
            </a:pPr>
            <a:r>
              <a:rPr lang="en-US" sz="800" noProof="1">
                <a:solidFill>
                  <a:schemeClr val="bg1"/>
                </a:solidFill>
                <a:latin typeface="Arial" panose="020B0604020202020204" pitchFamily="34" charset="0"/>
                <a:ea typeface="Heiti SC Light"/>
                <a:cs typeface="Heiti SC Light"/>
              </a:rPr>
              <a:t>S</a:t>
            </a:r>
            <a:r>
              <a:rPr lang="en-US" altLang="zh-CN" sz="800" noProof="1">
                <a:solidFill>
                  <a:schemeClr val="bg1"/>
                </a:solidFill>
                <a:latin typeface="Arial" panose="020B0604020202020204" pitchFamily="34" charset="0"/>
                <a:ea typeface="Heiti SC Light"/>
                <a:cs typeface="Heiti SC Light"/>
              </a:rPr>
              <a:t>ize</a:t>
            </a:r>
            <a:r>
              <a:rPr lang="en-US" sz="800" noProof="1">
                <a:solidFill>
                  <a:schemeClr val="bg1"/>
                </a:solidFill>
                <a:latin typeface="Arial" panose="020B0604020202020204" pitchFamily="34" charset="0"/>
                <a:ea typeface="Heiti SC Light"/>
                <a:cs typeface="Heiti SC Light"/>
              </a:rPr>
              <a:t>：32-</a:t>
            </a:r>
            <a:r>
              <a:rPr lang="en-US" altLang="ja-JP" sz="800" noProof="1">
                <a:solidFill>
                  <a:schemeClr val="bg1"/>
                </a:solidFill>
                <a:latin typeface="Arial" panose="020B0604020202020204" pitchFamily="34" charset="0"/>
                <a:ea typeface="Heiti SC Light"/>
                <a:cs typeface="Heiti SC Light"/>
              </a:rPr>
              <a:t>24-</a:t>
            </a:r>
            <a:r>
              <a:rPr lang="en-US" altLang="zh-CN" sz="800" noProof="1">
                <a:solidFill>
                  <a:schemeClr val="bg1"/>
                </a:solidFill>
                <a:latin typeface="Arial" panose="020B0604020202020204" pitchFamily="34" charset="0"/>
                <a:ea typeface="Heiti SC Light"/>
                <a:cs typeface="Heiti SC Light"/>
              </a:rPr>
              <a:t>pt</a:t>
            </a:r>
            <a:endParaRPr lang="en-US" altLang="ja-JP" sz="800" noProof="1">
              <a:solidFill>
                <a:schemeClr val="bg1"/>
              </a:solidFill>
              <a:latin typeface="Arial" panose="020B0604020202020204" pitchFamily="34" charset="0"/>
              <a:ea typeface="Heiti SC Light"/>
              <a:cs typeface="Heiti SC Light"/>
            </a:endParaRPr>
          </a:p>
          <a:p>
            <a:pPr defTabSz="935355">
              <a:defRPr/>
            </a:pPr>
            <a:r>
              <a:rPr lang="en-US" sz="800" noProof="1">
                <a:solidFill>
                  <a:schemeClr val="bg1"/>
                </a:solidFill>
                <a:latin typeface="Arial" panose="020B0604020202020204" pitchFamily="34" charset="0"/>
                <a:ea typeface="Heiti SC Light"/>
                <a:cs typeface="Heiti SC Light"/>
              </a:rPr>
              <a:t>C</a:t>
            </a:r>
            <a:r>
              <a:rPr lang="en-US" altLang="zh-CN" sz="800" noProof="1">
                <a:solidFill>
                  <a:schemeClr val="bg1"/>
                </a:solidFill>
                <a:latin typeface="Arial" panose="020B0604020202020204" pitchFamily="34" charset="0"/>
                <a:ea typeface="Heiti SC Light"/>
                <a:cs typeface="Heiti SC Light"/>
              </a:rPr>
              <a:t>olor</a:t>
            </a:r>
            <a:r>
              <a:rPr lang="en-US" sz="800" noProof="1">
                <a:solidFill>
                  <a:schemeClr val="bg1"/>
                </a:solidFill>
                <a:latin typeface="Arial" panose="020B0604020202020204" pitchFamily="34" charset="0"/>
                <a:ea typeface="Heiti SC Light"/>
                <a:cs typeface="Heiti SC Light"/>
              </a:rPr>
              <a:t>：T</a:t>
            </a:r>
            <a:r>
              <a:rPr lang="en-US" altLang="zh-CN" sz="800" noProof="1">
                <a:solidFill>
                  <a:schemeClr val="bg1"/>
                </a:solidFill>
                <a:latin typeface="Arial" panose="020B0604020202020204" pitchFamily="34" charset="0"/>
                <a:ea typeface="Heiti SC Light"/>
                <a:cs typeface="Heiti SC Light"/>
              </a:rPr>
              <a:t>he ZTE blue</a:t>
            </a:r>
            <a:r>
              <a:rPr lang="en-US" altLang="ja-JP" sz="800" noProof="1">
                <a:solidFill>
                  <a:schemeClr val="bg1"/>
                </a:solidFill>
                <a:latin typeface="Arial" panose="020B0604020202020204" pitchFamily="34" charset="0"/>
                <a:ea typeface="Heiti SC Light"/>
                <a:cs typeface="Heiti SC Light"/>
              </a:rPr>
              <a:t> </a:t>
            </a:r>
            <a:endParaRPr lang="en-US" altLang="ja-JP" sz="800" noProof="1">
              <a:solidFill>
                <a:schemeClr val="bg1"/>
              </a:solidFill>
              <a:latin typeface="Arial" panose="020B0604020202020204" pitchFamily="34" charset="0"/>
              <a:ea typeface="Heiti SC Light"/>
              <a:cs typeface="Heiti SC Light"/>
            </a:endParaRPr>
          </a:p>
          <a:p>
            <a:pPr defTabSz="935355">
              <a:defRPr/>
            </a:pPr>
            <a:endParaRPr lang="en-US" altLang="zh-CN" sz="900" noProof="1">
              <a:solidFill>
                <a:schemeClr val="bg1"/>
              </a:solidFill>
              <a:latin typeface="Arial" panose="020B0604020202020204" pitchFamily="34" charset="0"/>
              <a:ea typeface="Heiti SC Light"/>
              <a:cs typeface="Heiti SC Light"/>
            </a:endParaRPr>
          </a:p>
          <a:p>
            <a:pPr defTabSz="935355">
              <a:defRPr/>
            </a:pPr>
            <a:r>
              <a:rPr lang="en-US" altLang="zh-CN" sz="900" noProof="1">
                <a:solidFill>
                  <a:schemeClr val="bg1"/>
                </a:solidFill>
                <a:latin typeface="Arial" panose="020B0604020202020204" pitchFamily="34" charset="0"/>
                <a:ea typeface="Heiti SC Light"/>
                <a:cs typeface="Heiti SC Light"/>
              </a:rPr>
              <a:t>Subtitle:</a:t>
            </a:r>
            <a:endParaRPr lang="en-US" altLang="ja-JP" sz="900" noProof="1">
              <a:solidFill>
                <a:schemeClr val="bg1"/>
              </a:solidFill>
              <a:latin typeface="Arial" panose="020B0604020202020204" pitchFamily="34" charset="0"/>
              <a:ea typeface="Heiti SC Light"/>
              <a:cs typeface="Heiti SC Light"/>
            </a:endParaRPr>
          </a:p>
          <a:p>
            <a:pPr defTabSz="935355">
              <a:defRPr/>
            </a:pPr>
            <a:r>
              <a:rPr lang="en-US" sz="800" noProof="1">
                <a:solidFill>
                  <a:schemeClr val="bg1"/>
                </a:solidFill>
                <a:latin typeface="Arial" panose="020B0604020202020204" pitchFamily="34" charset="0"/>
                <a:ea typeface="Heiti SC Light"/>
                <a:cs typeface="Heiti SC Light"/>
              </a:rPr>
              <a:t>T</a:t>
            </a:r>
            <a:r>
              <a:rPr lang="en-US" altLang="zh-CN" sz="800" noProof="1">
                <a:solidFill>
                  <a:schemeClr val="bg1"/>
                </a:solidFill>
                <a:latin typeface="Arial" panose="020B0604020202020204" pitchFamily="34" charset="0"/>
                <a:ea typeface="Heiti SC Light"/>
                <a:cs typeface="Heiti SC Light"/>
              </a:rPr>
              <a:t>ype: </a:t>
            </a:r>
            <a:r>
              <a:rPr lang="en-US" altLang="ja-JP" sz="800" noProof="1">
                <a:solidFill>
                  <a:schemeClr val="bg1"/>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chemeClr val="bg1"/>
              </a:solidFill>
              <a:latin typeface="Arial" panose="020B0604020202020204" pitchFamily="34" charset="0"/>
              <a:cs typeface="Arial" panose="020B0604020202020204" pitchFamily="34" charset="0"/>
            </a:endParaRPr>
          </a:p>
          <a:p>
            <a:pPr defTabSz="935355">
              <a:defRPr/>
            </a:pPr>
            <a:r>
              <a:rPr lang="en-US" sz="800" noProof="1">
                <a:solidFill>
                  <a:schemeClr val="bg1"/>
                </a:solidFill>
                <a:latin typeface="Arial" panose="020B0604020202020204" pitchFamily="34" charset="0"/>
                <a:ea typeface="Heiti SC Light"/>
                <a:cs typeface="Heiti SC Light"/>
              </a:rPr>
              <a:t>S</a:t>
            </a:r>
            <a:r>
              <a:rPr lang="en-US" altLang="zh-CN" sz="800" noProof="1">
                <a:solidFill>
                  <a:schemeClr val="bg1"/>
                </a:solidFill>
                <a:latin typeface="Arial" panose="020B0604020202020204" pitchFamily="34" charset="0"/>
                <a:ea typeface="Heiti SC Light"/>
                <a:cs typeface="Heiti SC Light"/>
              </a:rPr>
              <a:t>ize</a:t>
            </a:r>
            <a:r>
              <a:rPr lang="en-US" sz="800" noProof="1">
                <a:solidFill>
                  <a:schemeClr val="bg1"/>
                </a:solidFill>
                <a:latin typeface="Arial" panose="020B0604020202020204" pitchFamily="34" charset="0"/>
                <a:ea typeface="Heiti SC Light"/>
                <a:cs typeface="Heiti SC Light"/>
              </a:rPr>
              <a:t>：</a:t>
            </a:r>
            <a:r>
              <a:rPr lang="en-US" altLang="ja-JP" sz="800" noProof="1">
                <a:solidFill>
                  <a:schemeClr val="bg1"/>
                </a:solidFill>
                <a:latin typeface="Arial" panose="020B0604020202020204" pitchFamily="34" charset="0"/>
                <a:ea typeface="Heiti SC Light"/>
                <a:cs typeface="Heiti SC Light"/>
              </a:rPr>
              <a:t>20pt</a:t>
            </a:r>
            <a:endParaRPr lang="en-US" altLang="ja-JP" sz="800" noProof="1">
              <a:solidFill>
                <a:schemeClr val="bg1"/>
              </a:solidFill>
              <a:latin typeface="Arial" panose="020B0604020202020204" pitchFamily="34" charset="0"/>
              <a:ea typeface="Heiti SC Light"/>
              <a:cs typeface="Heiti SC Light"/>
            </a:endParaRPr>
          </a:p>
          <a:p>
            <a:pPr defTabSz="935355">
              <a:defRPr/>
            </a:pPr>
            <a:r>
              <a:rPr lang="en-US" sz="800" noProof="1">
                <a:solidFill>
                  <a:schemeClr val="bg1"/>
                </a:solidFill>
                <a:latin typeface="Arial" panose="020B0604020202020204" pitchFamily="34" charset="0"/>
                <a:ea typeface="Heiti SC Light"/>
                <a:cs typeface="Heiti SC Light"/>
              </a:rPr>
              <a:t>Color: The </a:t>
            </a:r>
            <a:r>
              <a:rPr lang="en-US" altLang="zh-CN" sz="800" noProof="1">
                <a:solidFill>
                  <a:schemeClr val="bg1"/>
                </a:solidFill>
                <a:latin typeface="Arial" panose="020B0604020202020204" pitchFamily="34" charset="0"/>
                <a:ea typeface="Heiti SC Light"/>
                <a:cs typeface="Heiti SC Light"/>
              </a:rPr>
              <a:t>ZTE green</a:t>
            </a:r>
            <a:endParaRPr lang="en-US" altLang="ja-JP" sz="800" noProof="1">
              <a:solidFill>
                <a:schemeClr val="bg1"/>
              </a:solidFill>
              <a:latin typeface="Arial" panose="020B0604020202020204" pitchFamily="34" charset="0"/>
              <a:ea typeface="Heiti SC Light"/>
              <a:cs typeface="Heiti SC Light"/>
            </a:endParaRPr>
          </a:p>
        </p:txBody>
      </p:sp>
      <p:sp>
        <p:nvSpPr>
          <p:cNvPr id="6" name="TextBox 5"/>
          <p:cNvSpPr txBox="1">
            <a:spLocks noChangeArrowheads="1"/>
          </p:cNvSpPr>
          <p:nvPr/>
        </p:nvSpPr>
        <p:spPr bwMode="auto">
          <a:xfrm>
            <a:off x="5848350" y="4454525"/>
            <a:ext cx="184150" cy="368300"/>
          </a:xfrm>
          <a:prstGeom prst="rect">
            <a:avLst/>
          </a:prstGeom>
          <a:noFill/>
          <a:ln w="9525">
            <a:noFill/>
            <a:miter lim="800000"/>
          </a:ln>
        </p:spPr>
        <p:txBody>
          <a:bodyPr wrap="none">
            <a:spAutoFit/>
          </a:bodyPr>
          <a:lstStyle/>
          <a:p>
            <a:pPr>
              <a:defRPr/>
            </a:pPr>
            <a:endParaRPr lang="en-US" dirty="0">
              <a:latin typeface="Arial" panose="020B0604020202020204" pitchFamily="34" charset="0"/>
              <a:cs typeface="Arial" panose="020B0604020202020204" pitchFamily="34" charset="0"/>
            </a:endParaRPr>
          </a:p>
        </p:txBody>
      </p:sp>
      <p:sp>
        <p:nvSpPr>
          <p:cNvPr id="7" name="TextBox 6"/>
          <p:cNvSpPr txBox="1">
            <a:spLocks noChangeArrowheads="1"/>
          </p:cNvSpPr>
          <p:nvPr/>
        </p:nvSpPr>
        <p:spPr bwMode="auto">
          <a:xfrm>
            <a:off x="4814888" y="4170363"/>
            <a:ext cx="184150" cy="368300"/>
          </a:xfrm>
          <a:prstGeom prst="rect">
            <a:avLst/>
          </a:prstGeom>
          <a:noFill/>
          <a:ln w="9525">
            <a:noFill/>
            <a:miter lim="800000"/>
          </a:ln>
        </p:spPr>
        <p:txBody>
          <a:bodyPr wrap="none">
            <a:spAutoFit/>
          </a:bodyPr>
          <a:lstStyle/>
          <a:p>
            <a:pPr>
              <a:defRPr/>
            </a:pPr>
            <a:endParaRPr lang="en-US" dirty="0">
              <a:latin typeface="Arial" panose="020B0604020202020204" pitchFamily="34" charset="0"/>
              <a:cs typeface="Arial" panose="020B0604020202020204" pitchFamily="34" charset="0"/>
            </a:endParaRPr>
          </a:p>
        </p:txBody>
      </p:sp>
      <p:sp>
        <p:nvSpPr>
          <p:cNvPr id="10" name="TextBox 9"/>
          <p:cNvSpPr txBox="1">
            <a:spLocks noChangeArrowheads="1"/>
          </p:cNvSpPr>
          <p:nvPr/>
        </p:nvSpPr>
        <p:spPr bwMode="auto">
          <a:xfrm>
            <a:off x="4037013" y="3638550"/>
            <a:ext cx="185737" cy="369888"/>
          </a:xfrm>
          <a:prstGeom prst="rect">
            <a:avLst/>
          </a:prstGeom>
          <a:noFill/>
          <a:ln w="9525">
            <a:noFill/>
            <a:miter lim="800000"/>
          </a:ln>
        </p:spPr>
        <p:txBody>
          <a:bodyPr wrap="none">
            <a:spAutoFit/>
          </a:bodyPr>
          <a:lstStyle/>
          <a:p>
            <a:pPr>
              <a:defRPr/>
            </a:pPr>
            <a:endParaRPr lang="en-US" dirty="0">
              <a:latin typeface="Arial" panose="020B0604020202020204" pitchFamily="34" charset="0"/>
              <a:cs typeface="Arial" panose="020B0604020202020204" pitchFamily="34" charset="0"/>
            </a:endParaRPr>
          </a:p>
        </p:txBody>
      </p:sp>
      <p:grpSp>
        <p:nvGrpSpPr>
          <p:cNvPr id="11" name="组 5"/>
          <p:cNvGrpSpPr/>
          <p:nvPr/>
        </p:nvGrpSpPr>
        <p:grpSpPr bwMode="auto">
          <a:xfrm>
            <a:off x="9364663" y="3851275"/>
            <a:ext cx="1392237" cy="989013"/>
            <a:chOff x="9286278" y="1725515"/>
            <a:chExt cx="1392554" cy="989008"/>
          </a:xfrm>
        </p:grpSpPr>
        <p:grpSp>
          <p:nvGrpSpPr>
            <p:cNvPr id="12" name="组 6"/>
            <p:cNvGrpSpPr/>
            <p:nvPr/>
          </p:nvGrpSpPr>
          <p:grpSpPr bwMode="auto">
            <a:xfrm>
              <a:off x="9286278" y="1725515"/>
              <a:ext cx="935158" cy="254390"/>
              <a:chOff x="9286278" y="1725515"/>
              <a:chExt cx="935158" cy="254390"/>
            </a:xfrm>
          </p:grpSpPr>
          <p:sp>
            <p:nvSpPr>
              <p:cNvPr id="18"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anose="020B0604020202020204" pitchFamily="34" charset="0"/>
                  <a:cs typeface="Arial" panose="020B0604020202020204" pitchFamily="34" charset="0"/>
                </a:endParaRPr>
              </a:p>
            </p:txBody>
          </p:sp>
          <p:sp>
            <p:nvSpPr>
              <p:cNvPr id="19" name="文本框 19"/>
              <p:cNvSpPr txBox="1">
                <a:spLocks noChangeArrowheads="1"/>
              </p:cNvSpPr>
              <p:nvPr/>
            </p:nvSpPr>
            <p:spPr bwMode="auto">
              <a:xfrm>
                <a:off x="9503815" y="1757265"/>
                <a:ext cx="717713" cy="198437"/>
              </a:xfrm>
              <a:prstGeom prst="rect">
                <a:avLst/>
              </a:prstGeom>
              <a:noFill/>
              <a:ln w="9525">
                <a:noFill/>
                <a:miter lim="800000"/>
              </a:ln>
            </p:spPr>
            <p:txBody>
              <a:bodyPr>
                <a:spAutoFit/>
              </a:bodyPr>
              <a:lstStyle/>
              <a:p>
                <a:pPr>
                  <a:defRPr/>
                </a:pPr>
                <a:r>
                  <a:rPr kumimoji="1" lang="en-US" altLang="zh-CN" sz="700" i="1" dirty="0">
                    <a:solidFill>
                      <a:schemeClr val="bg1"/>
                    </a:solidFill>
                    <a:latin typeface="Arial" panose="020B0604020202020204" pitchFamily="34" charset="0"/>
                    <a:cs typeface="Arial" panose="020B0604020202020204" pitchFamily="34" charset="0"/>
                  </a:rPr>
                  <a:t>G143, B212</a:t>
                </a:r>
                <a:endParaRPr kumimoji="1" lang="zh-CN" altLang="en-US" sz="700" i="1">
                  <a:solidFill>
                    <a:schemeClr val="bg1"/>
                  </a:solidFill>
                  <a:latin typeface="Arial" panose="020B0604020202020204" pitchFamily="34" charset="0"/>
                  <a:cs typeface="Arial" panose="020B0604020202020204" pitchFamily="34" charset="0"/>
                </a:endParaRPr>
              </a:p>
            </p:txBody>
          </p:sp>
        </p:grpSp>
        <p:grpSp>
          <p:nvGrpSpPr>
            <p:cNvPr id="13" name="组 9"/>
            <p:cNvGrpSpPr/>
            <p:nvPr/>
          </p:nvGrpSpPr>
          <p:grpSpPr bwMode="auto">
            <a:xfrm>
              <a:off x="9286278" y="2098975"/>
              <a:ext cx="1199362" cy="254390"/>
              <a:chOff x="9286278" y="2098975"/>
              <a:chExt cx="1199362" cy="254390"/>
            </a:xfrm>
          </p:grpSpPr>
          <p:sp>
            <p:nvSpPr>
              <p:cNvPr id="16" name="矩形 15"/>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anose="020B0604020202020204" pitchFamily="34" charset="0"/>
                  <a:cs typeface="Arial" panose="020B0604020202020204" pitchFamily="34" charset="0"/>
                </a:endParaRPr>
              </a:p>
            </p:txBody>
          </p:sp>
          <p:sp>
            <p:nvSpPr>
              <p:cNvPr id="17" name="文本框 15"/>
              <p:cNvSpPr txBox="1">
                <a:spLocks noChangeArrowheads="1"/>
              </p:cNvSpPr>
              <p:nvPr/>
            </p:nvSpPr>
            <p:spPr bwMode="auto">
              <a:xfrm>
                <a:off x="9503815" y="2130326"/>
                <a:ext cx="981298" cy="198436"/>
              </a:xfrm>
              <a:prstGeom prst="rect">
                <a:avLst/>
              </a:prstGeom>
              <a:noFill/>
              <a:ln w="9525">
                <a:noFill/>
                <a:miter lim="800000"/>
              </a:ln>
            </p:spPr>
            <p:txBody>
              <a:bodyPr>
                <a:spAutoFit/>
              </a:bodyPr>
              <a:lstStyle/>
              <a:p>
                <a:pPr>
                  <a:defRPr/>
                </a:pPr>
                <a:r>
                  <a:rPr kumimoji="1" lang="en-US" altLang="zh-CN" sz="700" i="1" dirty="0">
                    <a:solidFill>
                      <a:schemeClr val="bg1"/>
                    </a:solidFill>
                    <a:latin typeface="Arial" panose="020B0604020202020204" pitchFamily="34" charset="0"/>
                    <a:cs typeface="Arial" panose="020B0604020202020204" pitchFamily="34" charset="0"/>
                  </a:rPr>
                  <a:t>R140,G198, B62</a:t>
                </a:r>
                <a:endParaRPr kumimoji="1" lang="zh-CN" altLang="en-US" sz="700" i="1">
                  <a:solidFill>
                    <a:schemeClr val="bg1"/>
                  </a:solidFill>
                  <a:latin typeface="Arial" panose="020B0604020202020204" pitchFamily="34" charset="0"/>
                  <a:cs typeface="Arial" panose="020B0604020202020204" pitchFamily="34" charset="0"/>
                </a:endParaRPr>
              </a:p>
            </p:txBody>
          </p:sp>
        </p:grpSp>
        <p:sp>
          <p:nvSpPr>
            <p:cNvPr id="14" name="矩形 13"/>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anose="020B0604020202020204" pitchFamily="34" charset="0"/>
                <a:cs typeface="Arial" panose="020B0604020202020204" pitchFamily="34" charset="0"/>
              </a:endParaRPr>
            </a:p>
          </p:txBody>
        </p:sp>
        <p:sp>
          <p:nvSpPr>
            <p:cNvPr id="15" name="文本框 12"/>
            <p:cNvSpPr txBox="1">
              <a:spLocks noChangeArrowheads="1"/>
            </p:cNvSpPr>
            <p:nvPr/>
          </p:nvSpPr>
          <p:spPr bwMode="auto">
            <a:xfrm>
              <a:off x="9503815" y="2490686"/>
              <a:ext cx="1175017" cy="200024"/>
            </a:xfrm>
            <a:prstGeom prst="rect">
              <a:avLst/>
            </a:prstGeom>
            <a:noFill/>
            <a:ln w="9525">
              <a:noFill/>
              <a:miter lim="800000"/>
            </a:ln>
          </p:spPr>
          <p:txBody>
            <a:bodyPr>
              <a:spAutoFit/>
            </a:bodyPr>
            <a:lstStyle/>
            <a:p>
              <a:pPr>
                <a:defRPr/>
              </a:pPr>
              <a:r>
                <a:rPr kumimoji="1" lang="en-US" altLang="zh-CN" sz="700" i="1" dirty="0">
                  <a:solidFill>
                    <a:schemeClr val="bg1"/>
                  </a:solidFill>
                  <a:latin typeface="Arial" panose="020B0604020202020204" pitchFamily="34" charset="0"/>
                  <a:cs typeface="Arial" panose="020B0604020202020204" pitchFamily="34" charset="0"/>
                </a:rPr>
                <a:t>R90,G203, B245</a:t>
              </a:r>
              <a:endParaRPr kumimoji="1" lang="zh-CN" altLang="en-US" sz="700" i="1">
                <a:solidFill>
                  <a:schemeClr val="bg1"/>
                </a:solidFill>
                <a:latin typeface="Arial" panose="020B0604020202020204" pitchFamily="34" charset="0"/>
                <a:cs typeface="Arial" panose="020B0604020202020204" pitchFamily="34" charset="0"/>
              </a:endParaRPr>
            </a:p>
          </p:txBody>
        </p:sp>
      </p:grpSp>
      <p:sp>
        <p:nvSpPr>
          <p:cNvPr id="20" name="TextBox 18"/>
          <p:cNvSpPr txBox="1">
            <a:spLocks noChangeArrowheads="1"/>
          </p:cNvSpPr>
          <p:nvPr/>
        </p:nvSpPr>
        <p:spPr bwMode="auto">
          <a:xfrm>
            <a:off x="8153400" y="1016000"/>
            <a:ext cx="914400" cy="914400"/>
          </a:xfrm>
          <a:prstGeom prst="rect">
            <a:avLst/>
          </a:prstGeom>
          <a:noFill/>
          <a:ln w="9525">
            <a:noFill/>
            <a:miter lim="800000"/>
          </a:ln>
        </p:spPr>
        <p:txBody>
          <a:bodyPr wrap="none" lIns="0" tIns="0" rIns="0" bIns="0"/>
          <a:lstStyle/>
          <a:p>
            <a:pPr>
              <a:defRPr/>
            </a:pPr>
            <a:endParaRPr kumimoji="1" lang="en-US" dirty="0">
              <a:latin typeface="Arial" panose="020B0604020202020204" pitchFamily="34" charset="0"/>
              <a:cs typeface="Arial" panose="020B0604020202020204" pitchFamily="34" charset="0"/>
            </a:endParaRPr>
          </a:p>
        </p:txBody>
      </p:sp>
      <p:sp>
        <p:nvSpPr>
          <p:cNvPr id="21" name="TextBox 19"/>
          <p:cNvSpPr txBox="1">
            <a:spLocks noChangeArrowheads="1"/>
          </p:cNvSpPr>
          <p:nvPr/>
        </p:nvSpPr>
        <p:spPr bwMode="auto">
          <a:xfrm>
            <a:off x="4864100" y="3378200"/>
            <a:ext cx="914400" cy="914400"/>
          </a:xfrm>
          <a:prstGeom prst="rect">
            <a:avLst/>
          </a:prstGeom>
          <a:noFill/>
          <a:ln w="9525">
            <a:noFill/>
            <a:miter lim="800000"/>
          </a:ln>
        </p:spPr>
        <p:txBody>
          <a:bodyPr wrap="none" lIns="0" tIns="0" rIns="0" bIns="0"/>
          <a:lstStyle/>
          <a:p>
            <a:pPr>
              <a:defRPr/>
            </a:pPr>
            <a:endParaRPr kumimoji="1" lang="en-US" dirty="0">
              <a:latin typeface="Arial" panose="020B0604020202020204" pitchFamily="34" charset="0"/>
              <a:cs typeface="Arial" panose="020B0604020202020204" pitchFamily="34" charset="0"/>
            </a:endParaRPr>
          </a:p>
        </p:txBody>
      </p:sp>
      <p:pic>
        <p:nvPicPr>
          <p:cNvPr id="22" name="Picture 20" descr="ZTE_ppt_design_0202-09.png"/>
          <p:cNvPicPr>
            <a:picLocks noChangeAspect="1"/>
          </p:cNvPicPr>
          <p:nvPr/>
        </p:nvPicPr>
        <p:blipFill>
          <a:blip r:embed="rId3"/>
          <a:srcRect/>
          <a:stretch>
            <a:fillRect/>
          </a:stretch>
        </p:blipFill>
        <p:spPr bwMode="auto">
          <a:xfrm>
            <a:off x="7567613" y="454025"/>
            <a:ext cx="1208087" cy="790575"/>
          </a:xfrm>
          <a:prstGeom prst="rect">
            <a:avLst/>
          </a:prstGeom>
          <a:noFill/>
          <a:ln w="9525">
            <a:noFill/>
            <a:miter lim="800000"/>
            <a:headEnd/>
            <a:tailEnd/>
          </a:ln>
        </p:spPr>
      </p:pic>
      <p:sp>
        <p:nvSpPr>
          <p:cNvPr id="9" name="副标题 2"/>
          <p:cNvSpPr>
            <a:spLocks noGrp="1"/>
          </p:cNvSpPr>
          <p:nvPr>
            <p:ph type="subTitle" idx="1"/>
          </p:nvPr>
        </p:nvSpPr>
        <p:spPr>
          <a:xfrm>
            <a:off x="430210" y="1314082"/>
            <a:ext cx="6400800" cy="562760"/>
          </a:xfrm>
        </p:spPr>
        <p:txBody>
          <a:bodyPr>
            <a:normAutofit/>
          </a:bodyPr>
          <a:lstStyle>
            <a:lvl1pPr marL="0" indent="0" algn="l">
              <a:lnSpc>
                <a:spcPct val="100000"/>
              </a:lnSpc>
              <a:buNone/>
              <a:defRPr kumimoji="1" lang="zh-CN" altLang="en-US" sz="2200" b="0" i="0" kern="1200" dirty="0">
                <a:solidFill>
                  <a:srgbClr val="8CC63E"/>
                </a:solidFill>
                <a:latin typeface="Arial" panose="020B0604020202020204" pitchFamily="34" charset="0"/>
                <a:ea typeface="微软雅黑" panose="020B0503020204020204" charset="-122"/>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lvl="0"/>
            <a:r>
              <a:rPr lang="zh-CN" altLang="en-US"/>
              <a:t>单击此处编辑母版副标题样式</a:t>
            </a:r>
            <a:endParaRPr lang="en-US" dirty="0"/>
          </a:p>
        </p:txBody>
      </p:sp>
      <p:sp>
        <p:nvSpPr>
          <p:cNvPr id="35" name="Text Placeholder 34"/>
          <p:cNvSpPr>
            <a:spLocks noGrp="1"/>
          </p:cNvSpPr>
          <p:nvPr>
            <p:ph type="body" sz="quarter" idx="10"/>
          </p:nvPr>
        </p:nvSpPr>
        <p:spPr>
          <a:xfrm>
            <a:off x="430622" y="2391270"/>
            <a:ext cx="4478338" cy="1006822"/>
          </a:xfrm>
        </p:spPr>
        <p:txBody>
          <a:bodyPr>
            <a:normAutofit/>
          </a:bodyPr>
          <a:lstStyle>
            <a:lvl1pPr marL="0" indent="0">
              <a:buNone/>
              <a:defRPr sz="1400">
                <a:solidFill>
                  <a:srgbClr val="FFFFFF"/>
                </a:solidFill>
                <a:latin typeface="Arial" panose="020B0604020202020204" pitchFamily="34" charset="0"/>
                <a:ea typeface="Arial" panose="020B0604020202020204" pitchFamily="34" charset="0"/>
                <a:cs typeface="Arial" panose="020B0604020202020204" pitchFamily="34" charset="0"/>
              </a:defRPr>
            </a:lvl1pPr>
          </a:lstStyle>
          <a:p>
            <a:pPr lvl="0"/>
            <a:r>
              <a:rPr lang="zh-CN" altLang="en-US"/>
              <a:t>单击此处编辑母版文本样式</a:t>
            </a:r>
            <a:endParaRPr lang="zh-CN" altLang="en-US"/>
          </a:p>
        </p:txBody>
      </p:sp>
      <p:sp>
        <p:nvSpPr>
          <p:cNvPr id="8" name="标题 1"/>
          <p:cNvSpPr>
            <a:spLocks noGrp="1"/>
          </p:cNvSpPr>
          <p:nvPr>
            <p:ph type="ctrTitle"/>
          </p:nvPr>
        </p:nvSpPr>
        <p:spPr>
          <a:xfrm>
            <a:off x="430210" y="860996"/>
            <a:ext cx="6400800" cy="444238"/>
          </a:xfrm>
        </p:spPr>
        <p:txBody>
          <a:bodyPr>
            <a:noAutofit/>
          </a:bodyPr>
          <a:lstStyle>
            <a:lvl1pPr algn="l">
              <a:defRPr kumimoji="1" lang="zh-CN" altLang="en-US" sz="2800" b="1" i="0" kern="1200" dirty="0">
                <a:solidFill>
                  <a:schemeClr val="bg1"/>
                </a:solidFill>
                <a:latin typeface="Arial" panose="020B0604020202020204" pitchFamily="34" charset="0"/>
                <a:ea typeface="微软雅黑" panose="020B0503020204020204" charset="-122"/>
                <a:cs typeface="Arial" panose="020B0604020202020204" pitchFamily="34" charset="0"/>
              </a:defRPr>
            </a:lvl1pPr>
          </a:lstStyle>
          <a:p>
            <a:pPr lvl="0"/>
            <a:r>
              <a:rPr lang="zh-CN" altLang="en-US"/>
              <a:t>单击此处编辑母版标题样式</a:t>
            </a: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3_内容">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defRPr/>
            </a:pPr>
            <a:r>
              <a:rPr lang="en-US" sz="900" noProof="1">
                <a:solidFill>
                  <a:srgbClr val="FFFFFF"/>
                </a:solidFill>
                <a:latin typeface="Arial" panose="020B0604020202020204" pitchFamily="34" charset="0"/>
                <a:ea typeface="Heiti SC Light"/>
                <a:cs typeface="Arial" panose="020B0604020202020204" pitchFamily="34" charset="0"/>
              </a:rPr>
              <a:t>T</a:t>
            </a:r>
            <a:r>
              <a:rPr lang="en-US" altLang="zh-CN" sz="900" noProof="1">
                <a:solidFill>
                  <a:srgbClr val="FFFFFF"/>
                </a:solidFill>
                <a:latin typeface="Arial" panose="020B0604020202020204" pitchFamily="34" charset="0"/>
                <a:ea typeface="Heiti SC Light"/>
                <a:cs typeface="Arial" panose="020B0604020202020204" pitchFamily="34" charset="0"/>
              </a:rPr>
              <a:t>itle:</a:t>
            </a:r>
            <a:endParaRPr lang="en-US" altLang="ja-JP" sz="900" noProof="1">
              <a:solidFill>
                <a:srgbClr val="FFFFFF"/>
              </a:solidFill>
              <a:latin typeface="Arial" panose="020B0604020202020204" pitchFamily="34" charset="0"/>
              <a:ea typeface="Heiti SC Light"/>
              <a:cs typeface="Arial" panose="020B0604020202020204" pitchFamily="34" charset="0"/>
            </a:endParaRPr>
          </a:p>
          <a:p>
            <a:pPr defTabSz="935355">
              <a:defRPr/>
            </a:pPr>
            <a:r>
              <a:rPr lang="en-US" altLang="zh-CN" sz="800" noProof="1">
                <a:solidFill>
                  <a:srgbClr val="FFFFFF"/>
                </a:solidFill>
                <a:latin typeface="Arial" panose="020B0604020202020204" pitchFamily="34" charset="0"/>
                <a:ea typeface="Heiti SC Light"/>
                <a:cs typeface="Arial" panose="020B0604020202020204" pitchFamily="34" charset="0"/>
              </a:rPr>
              <a:t>Type</a:t>
            </a:r>
            <a:r>
              <a:rPr lang="en-US" altLang="ja-JP" sz="800" noProof="1">
                <a:solidFill>
                  <a:srgbClr val="FFFFFF"/>
                </a:solidFill>
                <a:latin typeface="Arial" panose="020B0604020202020204" pitchFamily="34" charset="0"/>
                <a:ea typeface="Heiti SC Light"/>
                <a:cs typeface="Arial" panose="020B0604020202020204" pitchFamily="34" charset="0"/>
              </a:rPr>
              <a:t>: </a:t>
            </a:r>
            <a:r>
              <a:rPr lang="en-US" altLang="ja-JP" sz="800" noProof="1">
                <a:solidFill>
                  <a:srgbClr val="FFFFFF"/>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rgbClr val="FFFFFF"/>
              </a:solidFill>
              <a:latin typeface="Arial" panose="020B0604020202020204" pitchFamily="34" charset="0"/>
              <a:ea typeface="Heiti SC Light"/>
              <a:cs typeface="Arial" panose="020B0604020202020204" pitchFamily="34" charset="0"/>
            </a:endParaRPr>
          </a:p>
          <a:p>
            <a:pPr defTabSz="935355">
              <a:defRPr/>
            </a:pPr>
            <a:r>
              <a:rPr lang="en-US" sz="800" noProof="1">
                <a:solidFill>
                  <a:srgbClr val="FFFFFF"/>
                </a:solidFill>
                <a:latin typeface="Arial" panose="020B0604020202020204" pitchFamily="34" charset="0"/>
                <a:ea typeface="Heiti SC Light"/>
                <a:cs typeface="Heiti SC Light"/>
              </a:rPr>
              <a:t>S</a:t>
            </a:r>
            <a:r>
              <a:rPr lang="en-US" altLang="zh-CN" sz="800" noProof="1">
                <a:solidFill>
                  <a:srgbClr val="FFFFFF"/>
                </a:solidFill>
                <a:latin typeface="Arial" panose="020B0604020202020204" pitchFamily="34" charset="0"/>
                <a:ea typeface="Heiti SC Light"/>
                <a:cs typeface="Heiti SC Light"/>
              </a:rPr>
              <a:t>ize</a:t>
            </a:r>
            <a:r>
              <a:rPr lang="en-US" sz="800" noProof="1">
                <a:solidFill>
                  <a:srgbClr val="FFFFFF"/>
                </a:solidFill>
                <a:latin typeface="Arial" panose="020B0604020202020204" pitchFamily="34" charset="0"/>
                <a:ea typeface="Heiti SC Light"/>
                <a:cs typeface="Heiti SC Light"/>
              </a:rPr>
              <a:t>：</a:t>
            </a:r>
            <a:r>
              <a:rPr lang="en-US" altLang="ja-JP" sz="800" noProof="1">
                <a:solidFill>
                  <a:srgbClr val="FFFFFF"/>
                </a:solidFill>
                <a:latin typeface="Arial" panose="020B0604020202020204" pitchFamily="34" charset="0"/>
                <a:ea typeface="Heiti SC Light"/>
                <a:cs typeface="Heiti SC Light"/>
              </a:rPr>
              <a:t>22-24</a:t>
            </a:r>
            <a:r>
              <a:rPr lang="en-US" altLang="zh-CN" sz="800" noProof="1">
                <a:solidFill>
                  <a:srgbClr val="FFFFFF"/>
                </a:solidFill>
                <a:latin typeface="Arial" panose="020B0604020202020204" pitchFamily="34" charset="0"/>
                <a:ea typeface="Heiti SC Light"/>
                <a:cs typeface="Heiti SC Light"/>
              </a:rPr>
              <a:t>pt</a:t>
            </a:r>
            <a:endParaRPr lang="en-US" altLang="ja-JP" sz="800" noProof="1">
              <a:solidFill>
                <a:srgbClr val="FFFFFF"/>
              </a:solidFill>
              <a:latin typeface="Arial" panose="020B0604020202020204" pitchFamily="34" charset="0"/>
              <a:ea typeface="Heiti SC Light"/>
              <a:cs typeface="Heiti SC Light"/>
            </a:endParaRPr>
          </a:p>
          <a:p>
            <a:pPr defTabSz="935355">
              <a:defRPr/>
            </a:pPr>
            <a:r>
              <a:rPr lang="en-US" sz="800" noProof="1">
                <a:solidFill>
                  <a:srgbClr val="FFFFFF"/>
                </a:solidFill>
                <a:latin typeface="Arial" panose="020B0604020202020204" pitchFamily="34" charset="0"/>
                <a:ea typeface="Heiti SC Light"/>
                <a:cs typeface="Heiti SC Light"/>
              </a:rPr>
              <a:t>C</a:t>
            </a:r>
            <a:r>
              <a:rPr lang="en-US" altLang="zh-CN" sz="800" noProof="1">
                <a:solidFill>
                  <a:srgbClr val="FFFFFF"/>
                </a:solidFill>
                <a:latin typeface="Arial" panose="020B0604020202020204" pitchFamily="34" charset="0"/>
                <a:ea typeface="Heiti SC Light"/>
                <a:cs typeface="Heiti SC Light"/>
              </a:rPr>
              <a:t>olor</a:t>
            </a:r>
            <a:r>
              <a:rPr lang="en-US" sz="800" noProof="1">
                <a:solidFill>
                  <a:srgbClr val="FFFFFF"/>
                </a:solidFill>
                <a:latin typeface="Arial" panose="020B0604020202020204" pitchFamily="34" charset="0"/>
                <a:ea typeface="Heiti SC Light"/>
                <a:cs typeface="Heiti SC Light"/>
              </a:rPr>
              <a:t>：T</a:t>
            </a:r>
            <a:r>
              <a:rPr lang="en-US" altLang="zh-CN" sz="800" noProof="1">
                <a:solidFill>
                  <a:srgbClr val="FFFFFF"/>
                </a:solidFill>
                <a:latin typeface="Arial" panose="020B0604020202020204" pitchFamily="34" charset="0"/>
                <a:ea typeface="Heiti SC Light"/>
                <a:cs typeface="Heiti SC Light"/>
              </a:rPr>
              <a:t>he ZTE blue</a:t>
            </a:r>
            <a:r>
              <a:rPr lang="en-US" altLang="ja-JP" sz="800" noProof="1">
                <a:solidFill>
                  <a:srgbClr val="FFFFFF"/>
                </a:solidFill>
                <a:latin typeface="Arial" panose="020B0604020202020204" pitchFamily="34" charset="0"/>
                <a:ea typeface="Heiti SC Light"/>
                <a:cs typeface="Heiti SC Light"/>
              </a:rPr>
              <a:t> </a:t>
            </a:r>
            <a:endParaRPr lang="en-US" altLang="ja-JP" sz="800" noProof="1">
              <a:solidFill>
                <a:srgbClr val="FFFFFF"/>
              </a:solidFill>
              <a:latin typeface="Arial" panose="020B0604020202020204" pitchFamily="34" charset="0"/>
              <a:ea typeface="Heiti SC Light"/>
              <a:cs typeface="Heiti SC Light"/>
            </a:endParaRPr>
          </a:p>
          <a:p>
            <a:pPr defTabSz="935355">
              <a:defRPr/>
            </a:pPr>
            <a:endParaRPr lang="en-US" altLang="zh-CN" sz="900" noProof="1">
              <a:solidFill>
                <a:srgbClr val="FFFFFF"/>
              </a:solidFill>
              <a:latin typeface="Arial" panose="020B0604020202020204" pitchFamily="34" charset="0"/>
              <a:ea typeface="Heiti SC Light"/>
              <a:cs typeface="Heiti SC Light"/>
            </a:endParaRPr>
          </a:p>
          <a:p>
            <a:pPr defTabSz="935355">
              <a:defRPr/>
            </a:pPr>
            <a:r>
              <a:rPr lang="en-US" altLang="zh-CN" sz="900" noProof="1">
                <a:solidFill>
                  <a:srgbClr val="FFFFFF"/>
                </a:solidFill>
                <a:latin typeface="Arial" panose="020B0604020202020204" pitchFamily="34" charset="0"/>
                <a:ea typeface="Heiti SC Light"/>
                <a:cs typeface="Heiti SC Light"/>
              </a:rPr>
              <a:t>Subtitle:</a:t>
            </a:r>
            <a:endParaRPr lang="en-US" altLang="ja-JP" sz="900" noProof="1">
              <a:solidFill>
                <a:srgbClr val="FFFFFF"/>
              </a:solidFill>
              <a:latin typeface="Arial" panose="020B0604020202020204" pitchFamily="34" charset="0"/>
              <a:ea typeface="Heiti SC Light"/>
              <a:cs typeface="Heiti SC Light"/>
            </a:endParaRPr>
          </a:p>
          <a:p>
            <a:pPr defTabSz="935355">
              <a:defRPr/>
            </a:pPr>
            <a:r>
              <a:rPr lang="en-US" sz="800" noProof="1">
                <a:solidFill>
                  <a:srgbClr val="FFFFFF"/>
                </a:solidFill>
                <a:latin typeface="Arial" panose="020B0604020202020204" pitchFamily="34" charset="0"/>
                <a:ea typeface="Heiti SC Light"/>
                <a:cs typeface="Heiti SC Light"/>
              </a:rPr>
              <a:t>T</a:t>
            </a:r>
            <a:r>
              <a:rPr lang="en-US" altLang="zh-CN" sz="800" noProof="1">
                <a:solidFill>
                  <a:srgbClr val="FFFFFF"/>
                </a:solidFill>
                <a:latin typeface="Arial" panose="020B0604020202020204" pitchFamily="34" charset="0"/>
                <a:ea typeface="Heiti SC Light"/>
                <a:cs typeface="Heiti SC Light"/>
              </a:rPr>
              <a:t>ype: </a:t>
            </a:r>
            <a:r>
              <a:rPr lang="en-US" altLang="ja-JP" sz="800" noProof="1">
                <a:solidFill>
                  <a:srgbClr val="FFFFFF"/>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rgbClr val="FFFFFF"/>
              </a:solidFill>
              <a:latin typeface="Arial" panose="020B0604020202020204" pitchFamily="34" charset="0"/>
              <a:cs typeface="Arial" panose="020B0604020202020204" pitchFamily="34" charset="0"/>
            </a:endParaRPr>
          </a:p>
          <a:p>
            <a:pPr defTabSz="935355">
              <a:defRPr/>
            </a:pPr>
            <a:r>
              <a:rPr lang="en-US" sz="800" noProof="1">
                <a:solidFill>
                  <a:srgbClr val="FFFFFF"/>
                </a:solidFill>
                <a:latin typeface="Arial" panose="020B0604020202020204" pitchFamily="34" charset="0"/>
                <a:ea typeface="Heiti SC Light"/>
                <a:cs typeface="Heiti SC Light"/>
              </a:rPr>
              <a:t>S</a:t>
            </a:r>
            <a:r>
              <a:rPr lang="en-US" altLang="zh-CN" sz="800" noProof="1">
                <a:solidFill>
                  <a:srgbClr val="FFFFFF"/>
                </a:solidFill>
                <a:latin typeface="Arial" panose="020B0604020202020204" pitchFamily="34" charset="0"/>
                <a:ea typeface="Heiti SC Light"/>
                <a:cs typeface="Heiti SC Light"/>
              </a:rPr>
              <a:t>ize</a:t>
            </a:r>
            <a:r>
              <a:rPr lang="en-US" sz="800" noProof="1">
                <a:solidFill>
                  <a:srgbClr val="FFFFFF"/>
                </a:solidFill>
                <a:latin typeface="Arial" panose="020B0604020202020204" pitchFamily="34" charset="0"/>
                <a:ea typeface="Heiti SC Light"/>
                <a:cs typeface="Heiti SC Light"/>
              </a:rPr>
              <a:t>：14-</a:t>
            </a:r>
            <a:r>
              <a:rPr lang="en-US" altLang="ja-JP" sz="800" noProof="1">
                <a:solidFill>
                  <a:srgbClr val="FFFFFF"/>
                </a:solidFill>
                <a:latin typeface="Arial" panose="020B0604020202020204" pitchFamily="34" charset="0"/>
                <a:ea typeface="Heiti SC Light"/>
                <a:cs typeface="Heiti SC Light"/>
              </a:rPr>
              <a:t>18pt</a:t>
            </a:r>
            <a:endParaRPr lang="en-US" altLang="ja-JP" sz="800" noProof="1">
              <a:solidFill>
                <a:srgbClr val="FFFFFF"/>
              </a:solidFill>
              <a:latin typeface="Arial" panose="020B0604020202020204" pitchFamily="34" charset="0"/>
              <a:ea typeface="Heiti SC Light"/>
              <a:cs typeface="Heiti SC Light"/>
            </a:endParaRPr>
          </a:p>
          <a:p>
            <a:pPr defTabSz="935355">
              <a:defRPr/>
            </a:pPr>
            <a:r>
              <a:rPr lang="en-US" sz="800" noProof="1">
                <a:solidFill>
                  <a:srgbClr val="FFFFFF"/>
                </a:solidFill>
                <a:latin typeface="Arial" panose="020B0604020202020204" pitchFamily="34" charset="0"/>
                <a:ea typeface="Heiti SC Light"/>
                <a:cs typeface="Heiti SC Light"/>
              </a:rPr>
              <a:t>Color: The </a:t>
            </a:r>
            <a:r>
              <a:rPr lang="en-US" altLang="zh-CN" sz="800" noProof="1">
                <a:solidFill>
                  <a:srgbClr val="FFFFFF"/>
                </a:solidFill>
                <a:latin typeface="Arial" panose="020B0604020202020204" pitchFamily="34" charset="0"/>
                <a:ea typeface="Heiti SC Light"/>
                <a:cs typeface="Heiti SC Light"/>
              </a:rPr>
              <a:t>ZTE green</a:t>
            </a:r>
            <a:endParaRPr lang="en-US" altLang="ja-JP" sz="800" noProof="1">
              <a:solidFill>
                <a:srgbClr val="FFFFFF"/>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rgbClr val="FFFFFF"/>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815" y="1757265"/>
                <a:ext cx="717713" cy="198437"/>
              </a:xfrm>
              <a:prstGeom prst="rect">
                <a:avLst/>
              </a:prstGeom>
              <a:noFill/>
              <a:ln w="9525">
                <a:noFill/>
                <a:miter lim="800000"/>
              </a:ln>
            </p:spPr>
            <p:txBody>
              <a:bodyPr>
                <a:spAutoFit/>
              </a:bodyPr>
              <a:lstStyle/>
              <a:p>
                <a:pPr>
                  <a:defRPr/>
                </a:pPr>
                <a:r>
                  <a:rPr kumimoji="1" lang="en-US" altLang="zh-CN" sz="700" i="1" dirty="0">
                    <a:solidFill>
                      <a:srgbClr val="FFFFFF"/>
                    </a:solidFill>
                    <a:latin typeface="Arial" panose="020B0604020202020204" pitchFamily="34" charset="0"/>
                    <a:cs typeface="Arial" panose="020B0604020202020204" pitchFamily="34" charset="0"/>
                  </a:rPr>
                  <a:t>G143, B212</a:t>
                </a:r>
                <a:endParaRPr kumimoji="1" lang="zh-CN" altLang="en-US" sz="700" i="1">
                  <a:solidFill>
                    <a:srgbClr val="FFFFFF"/>
                  </a:solidFill>
                  <a:latin typeface="Arial" panose="020B0604020202020204" pitchFamily="34" charset="0"/>
                  <a:cs typeface="Arial" panose="020B0604020202020204" pitchFamily="34" charset="0"/>
                </a:endParaRPr>
              </a:p>
            </p:txBody>
          </p:sp>
        </p:grpSp>
        <p:grpSp>
          <p:nvGrpSpPr>
            <p:cNvPr id="5" name="组 9"/>
            <p:cNvGrpSpPr/>
            <p:nvPr/>
          </p:nvGrpSpPr>
          <p:grpSpPr bwMode="auto">
            <a:xfrm>
              <a:off x="9286278" y="2098975"/>
              <a:ext cx="1199362" cy="254390"/>
              <a:chOff x="9286278" y="2098975"/>
              <a:chExt cx="1199362" cy="254390"/>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rgbClr val="FFFFFF"/>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815" y="2130326"/>
                <a:ext cx="981298" cy="198436"/>
              </a:xfrm>
              <a:prstGeom prst="rect">
                <a:avLst/>
              </a:prstGeom>
              <a:noFill/>
              <a:ln w="9525">
                <a:noFill/>
                <a:miter lim="800000"/>
              </a:ln>
            </p:spPr>
            <p:txBody>
              <a:bodyPr>
                <a:spAutoFit/>
              </a:bodyPr>
              <a:lstStyle/>
              <a:p>
                <a:pPr>
                  <a:defRPr/>
                </a:pPr>
                <a:r>
                  <a:rPr kumimoji="1" lang="en-US" altLang="zh-CN" sz="700" i="1" dirty="0">
                    <a:solidFill>
                      <a:srgbClr val="FFFFFF"/>
                    </a:solidFill>
                    <a:latin typeface="Arial" panose="020B0604020202020204" pitchFamily="34" charset="0"/>
                    <a:cs typeface="Arial" panose="020B0604020202020204" pitchFamily="34" charset="0"/>
                  </a:rPr>
                  <a:t>R140,G198, B62</a:t>
                </a:r>
                <a:endParaRPr kumimoji="1" lang="zh-CN" altLang="en-US" sz="700" i="1">
                  <a:solidFill>
                    <a:srgbClr val="FFFFFF"/>
                  </a:solidFill>
                  <a:latin typeface="Arial" panose="020B0604020202020204" pitchFamily="34" charset="0"/>
                  <a:cs typeface="Arial" panose="020B0604020202020204" pitchFamily="34" charset="0"/>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rgbClr val="FFFFFF"/>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815" y="2490686"/>
              <a:ext cx="1175017" cy="200024"/>
            </a:xfrm>
            <a:prstGeom prst="rect">
              <a:avLst/>
            </a:prstGeom>
            <a:noFill/>
            <a:ln w="9525">
              <a:noFill/>
              <a:miter lim="800000"/>
            </a:ln>
          </p:spPr>
          <p:txBody>
            <a:bodyPr>
              <a:spAutoFit/>
            </a:bodyPr>
            <a:lstStyle/>
            <a:p>
              <a:pPr>
                <a:defRPr/>
              </a:pPr>
              <a:r>
                <a:rPr kumimoji="1" lang="en-US" altLang="zh-CN" sz="700" i="1" dirty="0">
                  <a:solidFill>
                    <a:srgbClr val="FFFFFF"/>
                  </a:solidFill>
                  <a:latin typeface="Arial" panose="020B0604020202020204" pitchFamily="34" charset="0"/>
                  <a:cs typeface="Arial" panose="020B0604020202020204" pitchFamily="34" charset="0"/>
                </a:rPr>
                <a:t>R90,G203, B245</a:t>
              </a:r>
              <a:endParaRPr kumimoji="1" lang="zh-CN" altLang="en-US" sz="700" i="1">
                <a:solidFill>
                  <a:srgbClr val="FFFFFF"/>
                </a:solidFill>
                <a:latin typeface="Arial" panose="020B0604020202020204" pitchFamily="34" charset="0"/>
                <a:cs typeface="Arial" panose="020B0604020202020204" pitchFamily="34" charset="0"/>
              </a:endParaRPr>
            </a:p>
          </p:txBody>
        </p:sp>
      </p:grpSp>
      <p:pic>
        <p:nvPicPr>
          <p:cNvPr id="14" name="Picture 15" descr="ZTE_ppt_design_0202-06.jpg"/>
          <p:cNvPicPr>
            <a:picLocks noChangeAspect="1"/>
          </p:cNvPicPr>
          <p:nvPr/>
        </p:nvPicPr>
        <p:blipFill>
          <a:blip r:embed="rId2"/>
          <a:srcRect/>
          <a:stretch>
            <a:fillRect/>
          </a:stretch>
        </p:blipFill>
        <p:spPr bwMode="auto">
          <a:xfrm>
            <a:off x="0" y="4779963"/>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920822" cy="169863"/>
          </a:xfrm>
          <a:prstGeom prst="rect">
            <a:avLst/>
          </a:prstGeom>
          <a:noFill/>
          <a:ln w="9525">
            <a:noFill/>
            <a:miter lim="800000"/>
          </a:ln>
        </p:spPr>
        <p:txBody>
          <a:bodyPr lIns="0" tIns="0" rIns="0" bIns="0"/>
          <a:lstStyle/>
          <a:p>
            <a:pPr>
              <a:defRPr/>
            </a:pPr>
            <a:r>
              <a:rPr kumimoji="1" lang="en-US" sz="600" dirty="0">
                <a:solidFill>
                  <a:srgbClr val="7F7F7F"/>
                </a:solidFill>
                <a:latin typeface="Arial" panose="020B0604020202020204" pitchFamily="34" charset="0"/>
                <a:cs typeface="Arial" panose="020B0604020202020204" pitchFamily="34" charset="0"/>
              </a:rPr>
              <a:t>© ZTE All rights reserved</a:t>
            </a:r>
            <a:endParaRPr kumimoji="1" lang="en-US" sz="600" dirty="0">
              <a:solidFill>
                <a:srgbClr val="7F7F7F"/>
              </a:solidFill>
              <a:latin typeface="Arial" panose="020B0604020202020204" pitchFamily="34" charset="0"/>
              <a:cs typeface="Arial" panose="020B0604020202020204" pitchFamily="34" charset="0"/>
            </a:endParaRPr>
          </a:p>
        </p:txBody>
      </p:sp>
      <p:sp>
        <p:nvSpPr>
          <p:cNvPr id="16"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a:defRPr/>
            </a:pPr>
            <a:fld id="{C0E72943-9F54-4067-A950-84A709784270}" type="slidenum">
              <a:rPr lang="en-US" sz="800">
                <a:solidFill>
                  <a:srgbClr val="404040"/>
                </a:solidFill>
                <a:latin typeface="Arial" panose="020B0604020202020204" pitchFamily="34" charset="0"/>
                <a:cs typeface="Arial" panose="020B0604020202020204" pitchFamily="34" charset="0"/>
              </a:rPr>
            </a:fld>
            <a:endParaRPr lang="en-US" sz="800" dirty="0">
              <a:solidFill>
                <a:srgbClr val="404040"/>
              </a:solidFill>
              <a:latin typeface="Arial" panose="020B0604020202020204" pitchFamily="34" charset="0"/>
              <a:cs typeface="Arial" panose="020B0604020202020204" pitchFamily="34" charset="0"/>
            </a:endParaRPr>
          </a:p>
        </p:txBody>
      </p:sp>
      <p:sp>
        <p:nvSpPr>
          <p:cNvPr id="32" name="文本占位符 2"/>
          <p:cNvSpPr>
            <a:spLocks noGrp="1"/>
          </p:cNvSpPr>
          <p:nvPr>
            <p:ph idx="12"/>
          </p:nvPr>
        </p:nvSpPr>
        <p:spPr>
          <a:xfrm>
            <a:off x="336136" y="1270076"/>
            <a:ext cx="8513763"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endParaRPr lang="zh-CN" altLang="en-US"/>
          </a:p>
          <a:p>
            <a:pPr lvl="1"/>
            <a:r>
              <a:rPr lang="zh-CN" altLang="en-US"/>
              <a:t>第二级</a:t>
            </a:r>
            <a:endParaRPr lang="zh-CN" altLang="en-US"/>
          </a:p>
        </p:txBody>
      </p:sp>
      <p:sp>
        <p:nvSpPr>
          <p:cNvPr id="33"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_内容">
    <p:spTree>
      <p:nvGrpSpPr>
        <p:cNvPr id="1" name=""/>
        <p:cNvGrpSpPr/>
        <p:nvPr/>
      </p:nvGrpSpPr>
      <p:grpSpPr>
        <a:xfrm>
          <a:off x="0" y="0"/>
          <a:ext cx="0" cy="0"/>
          <a:chOff x="0" y="0"/>
          <a:chExt cx="0" cy="0"/>
        </a:xfrm>
      </p:grpSpPr>
      <p:pic>
        <p:nvPicPr>
          <p:cNvPr id="5" name="Picture 3" descr="ZTE_ppt_design_0202-06.jpg"/>
          <p:cNvPicPr>
            <a:picLocks noChangeAspect="1"/>
          </p:cNvPicPr>
          <p:nvPr/>
        </p:nvPicPr>
        <p:blipFill>
          <a:blip r:embed="rId2"/>
          <a:srcRect/>
          <a:stretch>
            <a:fillRect/>
          </a:stretch>
        </p:blipFill>
        <p:spPr bwMode="auto">
          <a:xfrm>
            <a:off x="0" y="4779963"/>
            <a:ext cx="9144000" cy="387350"/>
          </a:xfrm>
          <a:prstGeom prst="rect">
            <a:avLst/>
          </a:prstGeom>
          <a:noFill/>
          <a:ln w="9525">
            <a:noFill/>
            <a:miter lim="800000"/>
            <a:headEnd/>
            <a:tailEnd/>
          </a:ln>
        </p:spPr>
      </p:pic>
      <p:sp>
        <p:nvSpPr>
          <p:cNvPr id="7"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a:defRPr/>
            </a:pPr>
            <a:fld id="{113F1D33-9059-47D3-954B-5D17F3B4270F}" type="slidenum">
              <a:rPr lang="en-US" sz="800">
                <a:solidFill>
                  <a:srgbClr val="404040"/>
                </a:solidFill>
                <a:latin typeface="Arial" panose="020B0604020202020204" pitchFamily="34" charset="0"/>
                <a:cs typeface="Arial" panose="020B0604020202020204" pitchFamily="34" charset="0"/>
              </a:rPr>
            </a:fld>
            <a:endParaRPr lang="en-US" sz="800" dirty="0">
              <a:solidFill>
                <a:srgbClr val="404040"/>
              </a:solidFill>
              <a:latin typeface="Arial" panose="020B0604020202020204" pitchFamily="34" charset="0"/>
              <a:cs typeface="Arial" panose="020B0604020202020204" pitchFamily="34" charset="0"/>
            </a:endParaRPr>
          </a:p>
        </p:txBody>
      </p:sp>
      <p:sp>
        <p:nvSpPr>
          <p:cNvPr id="9"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defRPr/>
            </a:pPr>
            <a:r>
              <a:rPr lang="en-US" sz="900" noProof="1">
                <a:solidFill>
                  <a:srgbClr val="FFFFFF"/>
                </a:solidFill>
                <a:latin typeface="Arial" panose="020B0604020202020204" pitchFamily="34" charset="0"/>
                <a:ea typeface="Heiti SC Light"/>
                <a:cs typeface="Arial" panose="020B0604020202020204" pitchFamily="34" charset="0"/>
              </a:rPr>
              <a:t>T</a:t>
            </a:r>
            <a:r>
              <a:rPr lang="en-US" altLang="zh-CN" sz="900" noProof="1">
                <a:solidFill>
                  <a:srgbClr val="FFFFFF"/>
                </a:solidFill>
                <a:latin typeface="Arial" panose="020B0604020202020204" pitchFamily="34" charset="0"/>
                <a:ea typeface="Heiti SC Light"/>
                <a:cs typeface="Arial" panose="020B0604020202020204" pitchFamily="34" charset="0"/>
              </a:rPr>
              <a:t>itle:</a:t>
            </a:r>
            <a:endParaRPr lang="en-US" altLang="ja-JP" sz="900" noProof="1">
              <a:solidFill>
                <a:srgbClr val="FFFFFF"/>
              </a:solidFill>
              <a:latin typeface="Arial" panose="020B0604020202020204" pitchFamily="34" charset="0"/>
              <a:ea typeface="Heiti SC Light"/>
              <a:cs typeface="Arial" panose="020B0604020202020204" pitchFamily="34" charset="0"/>
            </a:endParaRPr>
          </a:p>
          <a:p>
            <a:pPr defTabSz="935355">
              <a:defRPr/>
            </a:pPr>
            <a:r>
              <a:rPr lang="en-US" altLang="zh-CN" sz="800" noProof="1">
                <a:solidFill>
                  <a:srgbClr val="FFFFFF"/>
                </a:solidFill>
                <a:latin typeface="Arial" panose="020B0604020202020204" pitchFamily="34" charset="0"/>
                <a:ea typeface="Heiti SC Light"/>
                <a:cs typeface="Arial" panose="020B0604020202020204" pitchFamily="34" charset="0"/>
              </a:rPr>
              <a:t>Type</a:t>
            </a:r>
            <a:r>
              <a:rPr lang="en-US" altLang="ja-JP" sz="800" noProof="1">
                <a:solidFill>
                  <a:srgbClr val="FFFFFF"/>
                </a:solidFill>
                <a:latin typeface="Arial" panose="020B0604020202020204" pitchFamily="34" charset="0"/>
                <a:ea typeface="Heiti SC Light"/>
                <a:cs typeface="Arial" panose="020B0604020202020204" pitchFamily="34" charset="0"/>
              </a:rPr>
              <a:t>: </a:t>
            </a:r>
            <a:r>
              <a:rPr lang="en-US" altLang="ja-JP" sz="800" noProof="1">
                <a:solidFill>
                  <a:srgbClr val="FFFFFF"/>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rgbClr val="FFFFFF"/>
              </a:solidFill>
              <a:latin typeface="Arial" panose="020B0604020202020204" pitchFamily="34" charset="0"/>
              <a:ea typeface="Heiti SC Light"/>
              <a:cs typeface="Arial" panose="020B0604020202020204" pitchFamily="34" charset="0"/>
            </a:endParaRPr>
          </a:p>
          <a:p>
            <a:pPr defTabSz="935355">
              <a:defRPr/>
            </a:pPr>
            <a:r>
              <a:rPr lang="en-US" sz="800" noProof="1">
                <a:solidFill>
                  <a:srgbClr val="FFFFFF"/>
                </a:solidFill>
                <a:latin typeface="Arial" panose="020B0604020202020204" pitchFamily="34" charset="0"/>
                <a:ea typeface="Heiti SC Light"/>
                <a:cs typeface="Heiti SC Light"/>
              </a:rPr>
              <a:t>S</a:t>
            </a:r>
            <a:r>
              <a:rPr lang="en-US" altLang="zh-CN" sz="800" noProof="1">
                <a:solidFill>
                  <a:srgbClr val="FFFFFF"/>
                </a:solidFill>
                <a:latin typeface="Arial" panose="020B0604020202020204" pitchFamily="34" charset="0"/>
                <a:ea typeface="Heiti SC Light"/>
                <a:cs typeface="Heiti SC Light"/>
              </a:rPr>
              <a:t>ize</a:t>
            </a:r>
            <a:r>
              <a:rPr lang="en-US" sz="800" noProof="1">
                <a:solidFill>
                  <a:srgbClr val="FFFFFF"/>
                </a:solidFill>
                <a:latin typeface="Arial" panose="020B0604020202020204" pitchFamily="34" charset="0"/>
                <a:ea typeface="Heiti SC Light"/>
                <a:cs typeface="Heiti SC Light"/>
              </a:rPr>
              <a:t>：</a:t>
            </a:r>
            <a:r>
              <a:rPr lang="en-US" altLang="ja-JP" sz="800" noProof="1">
                <a:solidFill>
                  <a:srgbClr val="FFFFFF"/>
                </a:solidFill>
                <a:latin typeface="Arial" panose="020B0604020202020204" pitchFamily="34" charset="0"/>
                <a:ea typeface="Heiti SC Light"/>
                <a:cs typeface="Heiti SC Light"/>
              </a:rPr>
              <a:t>22-24</a:t>
            </a:r>
            <a:r>
              <a:rPr lang="en-US" altLang="zh-CN" sz="800" noProof="1">
                <a:solidFill>
                  <a:srgbClr val="FFFFFF"/>
                </a:solidFill>
                <a:latin typeface="Arial" panose="020B0604020202020204" pitchFamily="34" charset="0"/>
                <a:ea typeface="Heiti SC Light"/>
                <a:cs typeface="Heiti SC Light"/>
              </a:rPr>
              <a:t>pt</a:t>
            </a:r>
            <a:endParaRPr lang="en-US" altLang="ja-JP" sz="800" noProof="1">
              <a:solidFill>
                <a:srgbClr val="FFFFFF"/>
              </a:solidFill>
              <a:latin typeface="Arial" panose="020B0604020202020204" pitchFamily="34" charset="0"/>
              <a:ea typeface="Heiti SC Light"/>
              <a:cs typeface="Heiti SC Light"/>
            </a:endParaRPr>
          </a:p>
          <a:p>
            <a:pPr defTabSz="935355">
              <a:defRPr/>
            </a:pPr>
            <a:r>
              <a:rPr lang="en-US" sz="800" noProof="1">
                <a:solidFill>
                  <a:srgbClr val="FFFFFF"/>
                </a:solidFill>
                <a:latin typeface="Arial" panose="020B0604020202020204" pitchFamily="34" charset="0"/>
                <a:ea typeface="Heiti SC Light"/>
                <a:cs typeface="Heiti SC Light"/>
              </a:rPr>
              <a:t>C</a:t>
            </a:r>
            <a:r>
              <a:rPr lang="en-US" altLang="zh-CN" sz="800" noProof="1">
                <a:solidFill>
                  <a:srgbClr val="FFFFFF"/>
                </a:solidFill>
                <a:latin typeface="Arial" panose="020B0604020202020204" pitchFamily="34" charset="0"/>
                <a:ea typeface="Heiti SC Light"/>
                <a:cs typeface="Heiti SC Light"/>
              </a:rPr>
              <a:t>olor</a:t>
            </a:r>
            <a:r>
              <a:rPr lang="en-US" sz="800" noProof="1">
                <a:solidFill>
                  <a:srgbClr val="FFFFFF"/>
                </a:solidFill>
                <a:latin typeface="Arial" panose="020B0604020202020204" pitchFamily="34" charset="0"/>
                <a:ea typeface="Heiti SC Light"/>
                <a:cs typeface="Heiti SC Light"/>
              </a:rPr>
              <a:t>：T</a:t>
            </a:r>
            <a:r>
              <a:rPr lang="en-US" altLang="zh-CN" sz="800" noProof="1">
                <a:solidFill>
                  <a:srgbClr val="FFFFFF"/>
                </a:solidFill>
                <a:latin typeface="Arial" panose="020B0604020202020204" pitchFamily="34" charset="0"/>
                <a:ea typeface="Heiti SC Light"/>
                <a:cs typeface="Heiti SC Light"/>
              </a:rPr>
              <a:t>he ZTE blue</a:t>
            </a:r>
            <a:r>
              <a:rPr lang="en-US" altLang="ja-JP" sz="800" noProof="1">
                <a:solidFill>
                  <a:srgbClr val="FFFFFF"/>
                </a:solidFill>
                <a:latin typeface="Arial" panose="020B0604020202020204" pitchFamily="34" charset="0"/>
                <a:ea typeface="Heiti SC Light"/>
                <a:cs typeface="Heiti SC Light"/>
              </a:rPr>
              <a:t> </a:t>
            </a:r>
            <a:endParaRPr lang="en-US" altLang="ja-JP" sz="800" noProof="1">
              <a:solidFill>
                <a:srgbClr val="FFFFFF"/>
              </a:solidFill>
              <a:latin typeface="Arial" panose="020B0604020202020204" pitchFamily="34" charset="0"/>
              <a:ea typeface="Heiti SC Light"/>
              <a:cs typeface="Heiti SC Light"/>
            </a:endParaRPr>
          </a:p>
          <a:p>
            <a:pPr defTabSz="935355">
              <a:defRPr/>
            </a:pPr>
            <a:endParaRPr lang="en-US" altLang="zh-CN" sz="900" noProof="1">
              <a:solidFill>
                <a:srgbClr val="FFFFFF"/>
              </a:solidFill>
              <a:latin typeface="Arial" panose="020B0604020202020204" pitchFamily="34" charset="0"/>
              <a:ea typeface="Heiti SC Light"/>
              <a:cs typeface="Heiti SC Light"/>
            </a:endParaRPr>
          </a:p>
          <a:p>
            <a:pPr defTabSz="935355">
              <a:defRPr/>
            </a:pPr>
            <a:r>
              <a:rPr lang="en-US" altLang="zh-CN" sz="900" noProof="1">
                <a:solidFill>
                  <a:srgbClr val="FFFFFF"/>
                </a:solidFill>
                <a:latin typeface="Arial" panose="020B0604020202020204" pitchFamily="34" charset="0"/>
                <a:ea typeface="Heiti SC Light"/>
                <a:cs typeface="Heiti SC Light"/>
              </a:rPr>
              <a:t>Subtitle:</a:t>
            </a:r>
            <a:endParaRPr lang="en-US" altLang="ja-JP" sz="900" noProof="1">
              <a:solidFill>
                <a:srgbClr val="FFFFFF"/>
              </a:solidFill>
              <a:latin typeface="Arial" panose="020B0604020202020204" pitchFamily="34" charset="0"/>
              <a:ea typeface="Heiti SC Light"/>
              <a:cs typeface="Heiti SC Light"/>
            </a:endParaRPr>
          </a:p>
          <a:p>
            <a:pPr defTabSz="935355">
              <a:defRPr/>
            </a:pPr>
            <a:r>
              <a:rPr lang="en-US" sz="800" noProof="1">
                <a:solidFill>
                  <a:srgbClr val="FFFFFF"/>
                </a:solidFill>
                <a:latin typeface="Arial" panose="020B0604020202020204" pitchFamily="34" charset="0"/>
                <a:ea typeface="Heiti SC Light"/>
                <a:cs typeface="Heiti SC Light"/>
              </a:rPr>
              <a:t>T</a:t>
            </a:r>
            <a:r>
              <a:rPr lang="en-US" altLang="zh-CN" sz="800" noProof="1">
                <a:solidFill>
                  <a:srgbClr val="FFFFFF"/>
                </a:solidFill>
                <a:latin typeface="Arial" panose="020B0604020202020204" pitchFamily="34" charset="0"/>
                <a:ea typeface="Heiti SC Light"/>
                <a:cs typeface="Heiti SC Light"/>
              </a:rPr>
              <a:t>ype: </a:t>
            </a:r>
            <a:r>
              <a:rPr lang="en-US" altLang="ja-JP" sz="800" noProof="1">
                <a:solidFill>
                  <a:srgbClr val="FFFFFF"/>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rgbClr val="FFFFFF"/>
              </a:solidFill>
              <a:latin typeface="Arial" panose="020B0604020202020204" pitchFamily="34" charset="0"/>
              <a:cs typeface="Arial" panose="020B0604020202020204" pitchFamily="34" charset="0"/>
            </a:endParaRPr>
          </a:p>
          <a:p>
            <a:pPr defTabSz="935355">
              <a:defRPr/>
            </a:pPr>
            <a:r>
              <a:rPr lang="en-US" sz="800" noProof="1">
                <a:solidFill>
                  <a:srgbClr val="FFFFFF"/>
                </a:solidFill>
                <a:latin typeface="Arial" panose="020B0604020202020204" pitchFamily="34" charset="0"/>
                <a:ea typeface="Heiti SC Light"/>
                <a:cs typeface="Heiti SC Light"/>
              </a:rPr>
              <a:t>S</a:t>
            </a:r>
            <a:r>
              <a:rPr lang="en-US" altLang="zh-CN" sz="800" noProof="1">
                <a:solidFill>
                  <a:srgbClr val="FFFFFF"/>
                </a:solidFill>
                <a:latin typeface="Arial" panose="020B0604020202020204" pitchFamily="34" charset="0"/>
                <a:ea typeface="Heiti SC Light"/>
                <a:cs typeface="Heiti SC Light"/>
              </a:rPr>
              <a:t>ize</a:t>
            </a:r>
            <a:r>
              <a:rPr lang="en-US" sz="800" noProof="1">
                <a:solidFill>
                  <a:srgbClr val="FFFFFF"/>
                </a:solidFill>
                <a:latin typeface="Arial" panose="020B0604020202020204" pitchFamily="34" charset="0"/>
                <a:ea typeface="Heiti SC Light"/>
                <a:cs typeface="Heiti SC Light"/>
              </a:rPr>
              <a:t>：14-</a:t>
            </a:r>
            <a:r>
              <a:rPr lang="en-US" altLang="ja-JP" sz="800" noProof="1">
                <a:solidFill>
                  <a:srgbClr val="FFFFFF"/>
                </a:solidFill>
                <a:latin typeface="Arial" panose="020B0604020202020204" pitchFamily="34" charset="0"/>
                <a:ea typeface="Heiti SC Light"/>
                <a:cs typeface="Heiti SC Light"/>
              </a:rPr>
              <a:t>18pt</a:t>
            </a:r>
            <a:endParaRPr lang="en-US" altLang="ja-JP" sz="800" noProof="1">
              <a:solidFill>
                <a:srgbClr val="FFFFFF"/>
              </a:solidFill>
              <a:latin typeface="Arial" panose="020B0604020202020204" pitchFamily="34" charset="0"/>
              <a:ea typeface="Heiti SC Light"/>
              <a:cs typeface="Heiti SC Light"/>
            </a:endParaRPr>
          </a:p>
          <a:p>
            <a:pPr defTabSz="935355">
              <a:defRPr/>
            </a:pPr>
            <a:r>
              <a:rPr lang="en-US" sz="800" noProof="1">
                <a:solidFill>
                  <a:srgbClr val="FFFFFF"/>
                </a:solidFill>
                <a:latin typeface="Arial" panose="020B0604020202020204" pitchFamily="34" charset="0"/>
                <a:ea typeface="Heiti SC Light"/>
                <a:cs typeface="Heiti SC Light"/>
              </a:rPr>
              <a:t>Color: The </a:t>
            </a:r>
            <a:r>
              <a:rPr lang="en-US" altLang="zh-CN" sz="800" noProof="1">
                <a:solidFill>
                  <a:srgbClr val="FFFFFF"/>
                </a:solidFill>
                <a:latin typeface="Arial" panose="020B0604020202020204" pitchFamily="34" charset="0"/>
                <a:ea typeface="Heiti SC Light"/>
                <a:cs typeface="Heiti SC Light"/>
              </a:rPr>
              <a:t>ZTE green</a:t>
            </a:r>
            <a:endParaRPr lang="en-US" altLang="ja-JP" sz="800" noProof="1">
              <a:solidFill>
                <a:srgbClr val="FFFFFF"/>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7"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rgbClr val="FFFFFF"/>
                  </a:solidFill>
                  <a:latin typeface="Arial" panose="020B0604020202020204" pitchFamily="34" charset="0"/>
                  <a:cs typeface="Arial" panose="020B0604020202020204" pitchFamily="34" charset="0"/>
                </a:endParaRPr>
              </a:p>
            </p:txBody>
          </p:sp>
          <p:sp>
            <p:nvSpPr>
              <p:cNvPr id="18" name="文本框 19"/>
              <p:cNvSpPr txBox="1">
                <a:spLocks noChangeArrowheads="1"/>
              </p:cNvSpPr>
              <p:nvPr/>
            </p:nvSpPr>
            <p:spPr bwMode="auto">
              <a:xfrm>
                <a:off x="9503815" y="1757265"/>
                <a:ext cx="717713" cy="198437"/>
              </a:xfrm>
              <a:prstGeom prst="rect">
                <a:avLst/>
              </a:prstGeom>
              <a:noFill/>
              <a:ln w="9525">
                <a:noFill/>
                <a:miter lim="800000"/>
              </a:ln>
            </p:spPr>
            <p:txBody>
              <a:bodyPr>
                <a:spAutoFit/>
              </a:bodyPr>
              <a:lstStyle/>
              <a:p>
                <a:pPr>
                  <a:defRPr/>
                </a:pPr>
                <a:r>
                  <a:rPr kumimoji="1" lang="en-US" altLang="zh-CN" sz="700" i="1" dirty="0">
                    <a:solidFill>
                      <a:srgbClr val="FFFFFF"/>
                    </a:solidFill>
                    <a:latin typeface="Arial" panose="020B0604020202020204" pitchFamily="34" charset="0"/>
                    <a:cs typeface="Arial" panose="020B0604020202020204" pitchFamily="34" charset="0"/>
                  </a:rPr>
                  <a:t>G143, B212</a:t>
                </a:r>
                <a:endParaRPr kumimoji="1" lang="zh-CN" altLang="en-US" sz="700" i="1">
                  <a:solidFill>
                    <a:srgbClr val="FFFFFF"/>
                  </a:solidFill>
                  <a:latin typeface="Arial" panose="020B0604020202020204" pitchFamily="34" charset="0"/>
                  <a:cs typeface="Arial" panose="020B0604020202020204" pitchFamily="34" charset="0"/>
                </a:endParaRPr>
              </a:p>
            </p:txBody>
          </p:sp>
        </p:grpSp>
        <p:grpSp>
          <p:nvGrpSpPr>
            <p:cNvPr id="4" name="组 9"/>
            <p:cNvGrpSpPr/>
            <p:nvPr/>
          </p:nvGrpSpPr>
          <p:grpSpPr bwMode="auto">
            <a:xfrm>
              <a:off x="9286278" y="2098975"/>
              <a:ext cx="1199362" cy="254390"/>
              <a:chOff x="9286278" y="2098975"/>
              <a:chExt cx="1199362" cy="254390"/>
            </a:xfrm>
          </p:grpSpPr>
          <p:sp>
            <p:nvSpPr>
              <p:cNvPr id="15"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rgbClr val="FFFFFF"/>
                  </a:solidFill>
                  <a:latin typeface="Arial" panose="020B0604020202020204" pitchFamily="34" charset="0"/>
                  <a:cs typeface="Arial" panose="020B0604020202020204" pitchFamily="34" charset="0"/>
                </a:endParaRPr>
              </a:p>
            </p:txBody>
          </p:sp>
          <p:sp>
            <p:nvSpPr>
              <p:cNvPr id="16" name="文本框 15"/>
              <p:cNvSpPr txBox="1">
                <a:spLocks noChangeArrowheads="1"/>
              </p:cNvSpPr>
              <p:nvPr/>
            </p:nvSpPr>
            <p:spPr bwMode="auto">
              <a:xfrm>
                <a:off x="9503815" y="2130326"/>
                <a:ext cx="981298" cy="198436"/>
              </a:xfrm>
              <a:prstGeom prst="rect">
                <a:avLst/>
              </a:prstGeom>
              <a:noFill/>
              <a:ln w="9525">
                <a:noFill/>
                <a:miter lim="800000"/>
              </a:ln>
            </p:spPr>
            <p:txBody>
              <a:bodyPr>
                <a:spAutoFit/>
              </a:bodyPr>
              <a:lstStyle/>
              <a:p>
                <a:pPr>
                  <a:defRPr/>
                </a:pPr>
                <a:r>
                  <a:rPr kumimoji="1" lang="en-US" altLang="zh-CN" sz="700" i="1" dirty="0">
                    <a:solidFill>
                      <a:srgbClr val="FFFFFF"/>
                    </a:solidFill>
                    <a:latin typeface="Arial" panose="020B0604020202020204" pitchFamily="34" charset="0"/>
                    <a:cs typeface="Arial" panose="020B0604020202020204" pitchFamily="34" charset="0"/>
                  </a:rPr>
                  <a:t>R140,G198, B62</a:t>
                </a:r>
                <a:endParaRPr kumimoji="1" lang="zh-CN" altLang="en-US" sz="700" i="1">
                  <a:solidFill>
                    <a:srgbClr val="FFFFFF"/>
                  </a:solidFill>
                  <a:latin typeface="Arial" panose="020B0604020202020204" pitchFamily="34" charset="0"/>
                  <a:cs typeface="Arial" panose="020B0604020202020204" pitchFamily="34" charset="0"/>
                </a:endParaRPr>
              </a:p>
            </p:txBody>
          </p:sp>
        </p:grpSp>
        <p:sp>
          <p:nvSpPr>
            <p:cNvPr id="13"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rgbClr val="FFFFFF"/>
                </a:solidFill>
                <a:latin typeface="Arial" panose="020B0604020202020204" pitchFamily="34" charset="0"/>
                <a:cs typeface="Arial" panose="020B0604020202020204" pitchFamily="34" charset="0"/>
              </a:endParaRPr>
            </a:p>
          </p:txBody>
        </p:sp>
        <p:sp>
          <p:nvSpPr>
            <p:cNvPr id="14" name="文本框 12"/>
            <p:cNvSpPr txBox="1">
              <a:spLocks noChangeArrowheads="1"/>
            </p:cNvSpPr>
            <p:nvPr/>
          </p:nvSpPr>
          <p:spPr bwMode="auto">
            <a:xfrm>
              <a:off x="9503815" y="2490686"/>
              <a:ext cx="1175017" cy="200024"/>
            </a:xfrm>
            <a:prstGeom prst="rect">
              <a:avLst/>
            </a:prstGeom>
            <a:noFill/>
            <a:ln w="9525">
              <a:noFill/>
              <a:miter lim="800000"/>
            </a:ln>
          </p:spPr>
          <p:txBody>
            <a:bodyPr>
              <a:spAutoFit/>
            </a:bodyPr>
            <a:lstStyle/>
            <a:p>
              <a:pPr>
                <a:defRPr/>
              </a:pPr>
              <a:r>
                <a:rPr kumimoji="1" lang="en-US" altLang="zh-CN" sz="700" i="1" dirty="0">
                  <a:solidFill>
                    <a:srgbClr val="FFFFFF"/>
                  </a:solidFill>
                  <a:latin typeface="Arial" panose="020B0604020202020204" pitchFamily="34" charset="0"/>
                  <a:cs typeface="Arial" panose="020B0604020202020204" pitchFamily="34" charset="0"/>
                </a:rPr>
                <a:t>R90,G203, B245</a:t>
              </a:r>
              <a:endParaRPr kumimoji="1" lang="zh-CN" altLang="en-US" sz="700" i="1">
                <a:solidFill>
                  <a:srgbClr val="FFFFFF"/>
                </a:solidFill>
                <a:latin typeface="Arial" panose="020B0604020202020204" pitchFamily="34" charset="0"/>
                <a:cs typeface="Arial" panose="020B0604020202020204" pitchFamily="34" charset="0"/>
              </a:endParaRPr>
            </a:p>
          </p:txBody>
        </p:sp>
      </p:grpSp>
      <p:sp>
        <p:nvSpPr>
          <p:cNvPr id="26" name="文本占位符 2"/>
          <p:cNvSpPr>
            <a:spLocks noGrp="1"/>
          </p:cNvSpPr>
          <p:nvPr>
            <p:ph idx="12"/>
          </p:nvPr>
        </p:nvSpPr>
        <p:spPr>
          <a:xfrm>
            <a:off x="4747351" y="1270076"/>
            <a:ext cx="4102547"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endParaRPr lang="zh-CN" altLang="en-US"/>
          </a:p>
          <a:p>
            <a:pPr lvl="1"/>
            <a:r>
              <a:rPr lang="zh-CN" altLang="en-US"/>
              <a:t>第二级</a:t>
            </a:r>
            <a:endParaRPr lang="zh-CN" altLang="en-US"/>
          </a:p>
        </p:txBody>
      </p:sp>
      <p:sp>
        <p:nvSpPr>
          <p:cNvPr id="27" name="文本占位符 2"/>
          <p:cNvSpPr>
            <a:spLocks noGrp="1"/>
          </p:cNvSpPr>
          <p:nvPr>
            <p:ph idx="13"/>
          </p:nvPr>
        </p:nvSpPr>
        <p:spPr>
          <a:xfrm>
            <a:off x="336136" y="1270076"/>
            <a:ext cx="4102549"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endParaRPr lang="zh-CN" altLang="en-US"/>
          </a:p>
          <a:p>
            <a:pPr lvl="1"/>
            <a:r>
              <a:rPr lang="zh-CN" altLang="en-US"/>
              <a:t>第二级</a:t>
            </a:r>
            <a:endParaRPr lang="zh-CN" altLang="en-US"/>
          </a:p>
        </p:txBody>
      </p:sp>
      <p:sp>
        <p:nvSpPr>
          <p:cNvPr id="28"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zh-CN" altLang="en-US" dirty="0"/>
          </a:p>
        </p:txBody>
      </p:sp>
      <p:sp>
        <p:nvSpPr>
          <p:cNvPr id="19" name="TextBox 18"/>
          <p:cNvSpPr txBox="1">
            <a:spLocks noChangeArrowheads="1"/>
          </p:cNvSpPr>
          <p:nvPr userDrawn="1"/>
        </p:nvSpPr>
        <p:spPr bwMode="auto">
          <a:xfrm>
            <a:off x="7782501" y="193676"/>
            <a:ext cx="1081088" cy="304800"/>
          </a:xfrm>
          <a:prstGeom prst="rect">
            <a:avLst/>
          </a:prstGeom>
          <a:noFill/>
          <a:ln w="9525">
            <a:noFill/>
            <a:miter lim="800000"/>
          </a:ln>
        </p:spPr>
        <p:txBody>
          <a:bodyPr lIns="0" tIns="0" rIns="0" bIns="0"/>
          <a:lstStyle/>
          <a:p>
            <a:pPr>
              <a:defRPr/>
            </a:pPr>
            <a:r>
              <a:rPr lang="en-US" sz="1000" dirty="0">
                <a:solidFill>
                  <a:srgbClr val="404040"/>
                </a:solidFill>
                <a:latin typeface="Arial" panose="020B0604020202020204" pitchFamily="34" charset="0"/>
                <a:ea typeface="Heiti SC Light"/>
                <a:cs typeface="Arial" panose="020B0604020202020204" pitchFamily="34" charset="0"/>
              </a:rPr>
              <a:t>Internal use only▲</a:t>
            </a:r>
            <a:endParaRPr kumimoji="1" lang="en-US" sz="1000" dirty="0">
              <a:solidFill>
                <a:srgbClr val="404040"/>
              </a:solidFill>
              <a:latin typeface="Arial" panose="020B0604020202020204" pitchFamily="34" charset="0"/>
              <a:ea typeface="Heiti SC Light"/>
              <a:cs typeface="Arial" panose="020B0604020202020204" pitchFamily="34" charset="0"/>
            </a:endParaRPr>
          </a:p>
        </p:txBody>
      </p:sp>
      <p:sp>
        <p:nvSpPr>
          <p:cNvPr id="20" name="TextBox 16"/>
          <p:cNvSpPr txBox="1">
            <a:spLocks noChangeArrowheads="1"/>
          </p:cNvSpPr>
          <p:nvPr userDrawn="1"/>
        </p:nvSpPr>
        <p:spPr bwMode="auto">
          <a:xfrm>
            <a:off x="4271963" y="4914900"/>
            <a:ext cx="920822" cy="169863"/>
          </a:xfrm>
          <a:prstGeom prst="rect">
            <a:avLst/>
          </a:prstGeom>
          <a:noFill/>
          <a:ln w="9525">
            <a:noFill/>
            <a:miter lim="800000"/>
          </a:ln>
        </p:spPr>
        <p:txBody>
          <a:bodyPr lIns="0" tIns="0" rIns="0" bIns="0"/>
          <a:lstStyle/>
          <a:p>
            <a:pPr>
              <a:defRPr/>
            </a:pPr>
            <a:r>
              <a:rPr kumimoji="1" lang="en-US" sz="600" dirty="0">
                <a:solidFill>
                  <a:srgbClr val="7F7F7F"/>
                </a:solidFill>
                <a:latin typeface="Arial" panose="020B0604020202020204" pitchFamily="34" charset="0"/>
                <a:cs typeface="Arial" panose="020B0604020202020204" pitchFamily="34" charset="0"/>
              </a:rPr>
              <a:t>© ZTE All rights reserved</a:t>
            </a:r>
            <a:endParaRPr kumimoji="1" lang="en-US" sz="600" dirty="0">
              <a:solidFill>
                <a:srgbClr val="7F7F7F"/>
              </a:solidFill>
              <a:latin typeface="Arial" panose="020B0604020202020204" pitchFamily="34" charset="0"/>
              <a:cs typeface="Arial" panose="020B0604020202020204" pitchFamily="34" charset="0"/>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8_内容">
    <p:spTree>
      <p:nvGrpSpPr>
        <p:cNvPr id="1" name=""/>
        <p:cNvGrpSpPr/>
        <p:nvPr/>
      </p:nvGrpSpPr>
      <p:grpSpPr>
        <a:xfrm>
          <a:off x="0" y="0"/>
          <a:ext cx="0" cy="0"/>
          <a:chOff x="0" y="0"/>
          <a:chExt cx="0" cy="0"/>
        </a:xfrm>
      </p:grpSpPr>
      <p:pic>
        <p:nvPicPr>
          <p:cNvPr id="5" name="Picture 3" descr="ZTE_ppt_design_0202-06.jpg"/>
          <p:cNvPicPr>
            <a:picLocks noChangeAspect="1"/>
          </p:cNvPicPr>
          <p:nvPr/>
        </p:nvPicPr>
        <p:blipFill>
          <a:blip r:embed="rId2"/>
          <a:srcRect/>
          <a:stretch>
            <a:fillRect/>
          </a:stretch>
        </p:blipFill>
        <p:spPr bwMode="auto">
          <a:xfrm>
            <a:off x="0" y="4779963"/>
            <a:ext cx="9144000" cy="387350"/>
          </a:xfrm>
          <a:prstGeom prst="rect">
            <a:avLst/>
          </a:prstGeom>
          <a:noFill/>
          <a:ln w="9525">
            <a:noFill/>
            <a:miter lim="800000"/>
            <a:headEnd/>
            <a:tailEnd/>
          </a:ln>
        </p:spPr>
      </p:pic>
      <p:sp>
        <p:nvSpPr>
          <p:cNvPr id="7"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a:defRPr/>
            </a:pPr>
            <a:fld id="{D9DD1A95-C1D4-4F9A-857F-0557B7623FF8}" type="slidenum">
              <a:rPr lang="en-US" sz="800">
                <a:solidFill>
                  <a:srgbClr val="404040"/>
                </a:solidFill>
                <a:latin typeface="Arial" panose="020B0604020202020204" pitchFamily="34" charset="0"/>
                <a:cs typeface="Arial" panose="020B0604020202020204" pitchFamily="34" charset="0"/>
              </a:rPr>
            </a:fld>
            <a:endParaRPr lang="en-US" sz="800" dirty="0">
              <a:solidFill>
                <a:srgbClr val="404040"/>
              </a:solidFill>
              <a:latin typeface="Arial" panose="020B0604020202020204" pitchFamily="34" charset="0"/>
              <a:cs typeface="Arial" panose="020B0604020202020204" pitchFamily="34" charset="0"/>
            </a:endParaRPr>
          </a:p>
        </p:txBody>
      </p:sp>
      <p:sp>
        <p:nvSpPr>
          <p:cNvPr id="8"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defRPr/>
            </a:pPr>
            <a:r>
              <a:rPr lang="en-US" sz="900" noProof="1">
                <a:solidFill>
                  <a:srgbClr val="FFFFFF"/>
                </a:solidFill>
                <a:latin typeface="Arial" panose="020B0604020202020204" pitchFamily="34" charset="0"/>
                <a:ea typeface="Heiti SC Light"/>
                <a:cs typeface="Arial" panose="020B0604020202020204" pitchFamily="34" charset="0"/>
              </a:rPr>
              <a:t>T</a:t>
            </a:r>
            <a:r>
              <a:rPr lang="en-US" altLang="zh-CN" sz="900" noProof="1">
                <a:solidFill>
                  <a:srgbClr val="FFFFFF"/>
                </a:solidFill>
                <a:latin typeface="Arial" panose="020B0604020202020204" pitchFamily="34" charset="0"/>
                <a:ea typeface="Heiti SC Light"/>
                <a:cs typeface="Arial" panose="020B0604020202020204" pitchFamily="34" charset="0"/>
              </a:rPr>
              <a:t>itle:</a:t>
            </a:r>
            <a:endParaRPr lang="en-US" altLang="ja-JP" sz="900" noProof="1">
              <a:solidFill>
                <a:srgbClr val="FFFFFF"/>
              </a:solidFill>
              <a:latin typeface="Arial" panose="020B0604020202020204" pitchFamily="34" charset="0"/>
              <a:ea typeface="Heiti SC Light"/>
              <a:cs typeface="Arial" panose="020B0604020202020204" pitchFamily="34" charset="0"/>
            </a:endParaRPr>
          </a:p>
          <a:p>
            <a:pPr defTabSz="935355">
              <a:defRPr/>
            </a:pPr>
            <a:r>
              <a:rPr lang="en-US" altLang="zh-CN" sz="800" noProof="1">
                <a:solidFill>
                  <a:srgbClr val="FFFFFF"/>
                </a:solidFill>
                <a:latin typeface="Arial" panose="020B0604020202020204" pitchFamily="34" charset="0"/>
                <a:ea typeface="Heiti SC Light"/>
                <a:cs typeface="Arial" panose="020B0604020202020204" pitchFamily="34" charset="0"/>
              </a:rPr>
              <a:t>Type</a:t>
            </a:r>
            <a:r>
              <a:rPr lang="en-US" altLang="ja-JP" sz="800" noProof="1">
                <a:solidFill>
                  <a:srgbClr val="FFFFFF"/>
                </a:solidFill>
                <a:latin typeface="Arial" panose="020B0604020202020204" pitchFamily="34" charset="0"/>
                <a:ea typeface="Heiti SC Light"/>
                <a:cs typeface="Arial" panose="020B0604020202020204" pitchFamily="34" charset="0"/>
              </a:rPr>
              <a:t>: </a:t>
            </a:r>
            <a:r>
              <a:rPr lang="en-US" altLang="ja-JP" sz="800" noProof="1">
                <a:solidFill>
                  <a:srgbClr val="FFFFFF"/>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rgbClr val="FFFFFF"/>
              </a:solidFill>
              <a:latin typeface="Arial" panose="020B0604020202020204" pitchFamily="34" charset="0"/>
              <a:ea typeface="Heiti SC Light"/>
              <a:cs typeface="Arial" panose="020B0604020202020204" pitchFamily="34" charset="0"/>
            </a:endParaRPr>
          </a:p>
          <a:p>
            <a:pPr defTabSz="935355">
              <a:defRPr/>
            </a:pPr>
            <a:r>
              <a:rPr lang="en-US" sz="800" noProof="1">
                <a:solidFill>
                  <a:srgbClr val="FFFFFF"/>
                </a:solidFill>
                <a:latin typeface="Arial" panose="020B0604020202020204" pitchFamily="34" charset="0"/>
                <a:ea typeface="Heiti SC Light"/>
                <a:cs typeface="Heiti SC Light"/>
              </a:rPr>
              <a:t>S</a:t>
            </a:r>
            <a:r>
              <a:rPr lang="en-US" altLang="zh-CN" sz="800" noProof="1">
                <a:solidFill>
                  <a:srgbClr val="FFFFFF"/>
                </a:solidFill>
                <a:latin typeface="Arial" panose="020B0604020202020204" pitchFamily="34" charset="0"/>
                <a:ea typeface="Heiti SC Light"/>
                <a:cs typeface="Heiti SC Light"/>
              </a:rPr>
              <a:t>ize</a:t>
            </a:r>
            <a:r>
              <a:rPr lang="en-US" sz="800" noProof="1">
                <a:solidFill>
                  <a:srgbClr val="FFFFFF"/>
                </a:solidFill>
                <a:latin typeface="Arial" panose="020B0604020202020204" pitchFamily="34" charset="0"/>
                <a:ea typeface="Heiti SC Light"/>
                <a:cs typeface="Heiti SC Light"/>
              </a:rPr>
              <a:t>：</a:t>
            </a:r>
            <a:r>
              <a:rPr lang="en-US" altLang="ja-JP" sz="800" noProof="1">
                <a:solidFill>
                  <a:srgbClr val="FFFFFF"/>
                </a:solidFill>
                <a:latin typeface="Arial" panose="020B0604020202020204" pitchFamily="34" charset="0"/>
                <a:ea typeface="Heiti SC Light"/>
                <a:cs typeface="Heiti SC Light"/>
              </a:rPr>
              <a:t>22-24</a:t>
            </a:r>
            <a:r>
              <a:rPr lang="en-US" altLang="zh-CN" sz="800" noProof="1">
                <a:solidFill>
                  <a:srgbClr val="FFFFFF"/>
                </a:solidFill>
                <a:latin typeface="Arial" panose="020B0604020202020204" pitchFamily="34" charset="0"/>
                <a:ea typeface="Heiti SC Light"/>
                <a:cs typeface="Heiti SC Light"/>
              </a:rPr>
              <a:t>pt</a:t>
            </a:r>
            <a:endParaRPr lang="en-US" altLang="ja-JP" sz="800" noProof="1">
              <a:solidFill>
                <a:srgbClr val="FFFFFF"/>
              </a:solidFill>
              <a:latin typeface="Arial" panose="020B0604020202020204" pitchFamily="34" charset="0"/>
              <a:ea typeface="Heiti SC Light"/>
              <a:cs typeface="Heiti SC Light"/>
            </a:endParaRPr>
          </a:p>
          <a:p>
            <a:pPr defTabSz="935355">
              <a:defRPr/>
            </a:pPr>
            <a:r>
              <a:rPr lang="en-US" sz="800" noProof="1">
                <a:solidFill>
                  <a:srgbClr val="FFFFFF"/>
                </a:solidFill>
                <a:latin typeface="Arial" panose="020B0604020202020204" pitchFamily="34" charset="0"/>
                <a:ea typeface="Heiti SC Light"/>
                <a:cs typeface="Heiti SC Light"/>
              </a:rPr>
              <a:t>C</a:t>
            </a:r>
            <a:r>
              <a:rPr lang="en-US" altLang="zh-CN" sz="800" noProof="1">
                <a:solidFill>
                  <a:srgbClr val="FFFFFF"/>
                </a:solidFill>
                <a:latin typeface="Arial" panose="020B0604020202020204" pitchFamily="34" charset="0"/>
                <a:ea typeface="Heiti SC Light"/>
                <a:cs typeface="Heiti SC Light"/>
              </a:rPr>
              <a:t>olor</a:t>
            </a:r>
            <a:r>
              <a:rPr lang="en-US" sz="800" noProof="1">
                <a:solidFill>
                  <a:srgbClr val="FFFFFF"/>
                </a:solidFill>
                <a:latin typeface="Arial" panose="020B0604020202020204" pitchFamily="34" charset="0"/>
                <a:ea typeface="Heiti SC Light"/>
                <a:cs typeface="Heiti SC Light"/>
              </a:rPr>
              <a:t>：T</a:t>
            </a:r>
            <a:r>
              <a:rPr lang="en-US" altLang="zh-CN" sz="800" noProof="1">
                <a:solidFill>
                  <a:srgbClr val="FFFFFF"/>
                </a:solidFill>
                <a:latin typeface="Arial" panose="020B0604020202020204" pitchFamily="34" charset="0"/>
                <a:ea typeface="Heiti SC Light"/>
                <a:cs typeface="Heiti SC Light"/>
              </a:rPr>
              <a:t>he ZTE blue</a:t>
            </a:r>
            <a:r>
              <a:rPr lang="en-US" altLang="ja-JP" sz="800" noProof="1">
                <a:solidFill>
                  <a:srgbClr val="FFFFFF"/>
                </a:solidFill>
                <a:latin typeface="Arial" panose="020B0604020202020204" pitchFamily="34" charset="0"/>
                <a:ea typeface="Heiti SC Light"/>
                <a:cs typeface="Heiti SC Light"/>
              </a:rPr>
              <a:t> </a:t>
            </a:r>
            <a:endParaRPr lang="en-US" altLang="ja-JP" sz="800" noProof="1">
              <a:solidFill>
                <a:srgbClr val="FFFFFF"/>
              </a:solidFill>
              <a:latin typeface="Arial" panose="020B0604020202020204" pitchFamily="34" charset="0"/>
              <a:ea typeface="Heiti SC Light"/>
              <a:cs typeface="Heiti SC Light"/>
            </a:endParaRPr>
          </a:p>
          <a:p>
            <a:pPr defTabSz="935355">
              <a:defRPr/>
            </a:pPr>
            <a:endParaRPr lang="en-US" altLang="zh-CN" sz="900" noProof="1">
              <a:solidFill>
                <a:srgbClr val="FFFFFF"/>
              </a:solidFill>
              <a:latin typeface="Arial" panose="020B0604020202020204" pitchFamily="34" charset="0"/>
              <a:ea typeface="Heiti SC Light"/>
              <a:cs typeface="Heiti SC Light"/>
            </a:endParaRPr>
          </a:p>
          <a:p>
            <a:pPr defTabSz="935355">
              <a:defRPr/>
            </a:pPr>
            <a:r>
              <a:rPr lang="en-US" altLang="zh-CN" sz="900" noProof="1">
                <a:solidFill>
                  <a:srgbClr val="FFFFFF"/>
                </a:solidFill>
                <a:latin typeface="Arial" panose="020B0604020202020204" pitchFamily="34" charset="0"/>
                <a:ea typeface="Heiti SC Light"/>
                <a:cs typeface="Heiti SC Light"/>
              </a:rPr>
              <a:t>Subtitle:</a:t>
            </a:r>
            <a:endParaRPr lang="en-US" altLang="ja-JP" sz="900" noProof="1">
              <a:solidFill>
                <a:srgbClr val="FFFFFF"/>
              </a:solidFill>
              <a:latin typeface="Arial" panose="020B0604020202020204" pitchFamily="34" charset="0"/>
              <a:ea typeface="Heiti SC Light"/>
              <a:cs typeface="Heiti SC Light"/>
            </a:endParaRPr>
          </a:p>
          <a:p>
            <a:pPr defTabSz="935355">
              <a:defRPr/>
            </a:pPr>
            <a:r>
              <a:rPr lang="en-US" sz="800" noProof="1">
                <a:solidFill>
                  <a:srgbClr val="FFFFFF"/>
                </a:solidFill>
                <a:latin typeface="Arial" panose="020B0604020202020204" pitchFamily="34" charset="0"/>
                <a:ea typeface="Heiti SC Light"/>
                <a:cs typeface="Heiti SC Light"/>
              </a:rPr>
              <a:t>T</a:t>
            </a:r>
            <a:r>
              <a:rPr lang="en-US" altLang="zh-CN" sz="800" noProof="1">
                <a:solidFill>
                  <a:srgbClr val="FFFFFF"/>
                </a:solidFill>
                <a:latin typeface="Arial" panose="020B0604020202020204" pitchFamily="34" charset="0"/>
                <a:ea typeface="Heiti SC Light"/>
                <a:cs typeface="Heiti SC Light"/>
              </a:rPr>
              <a:t>ype: </a:t>
            </a:r>
            <a:r>
              <a:rPr lang="en-US" altLang="ja-JP" sz="800" noProof="1">
                <a:solidFill>
                  <a:srgbClr val="FFFFFF"/>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rgbClr val="FFFFFF"/>
              </a:solidFill>
              <a:latin typeface="Arial" panose="020B0604020202020204" pitchFamily="34" charset="0"/>
              <a:cs typeface="Arial" panose="020B0604020202020204" pitchFamily="34" charset="0"/>
            </a:endParaRPr>
          </a:p>
          <a:p>
            <a:pPr defTabSz="935355">
              <a:defRPr/>
            </a:pPr>
            <a:r>
              <a:rPr lang="en-US" sz="800" noProof="1">
                <a:solidFill>
                  <a:srgbClr val="FFFFFF"/>
                </a:solidFill>
                <a:latin typeface="Arial" panose="020B0604020202020204" pitchFamily="34" charset="0"/>
                <a:ea typeface="Heiti SC Light"/>
                <a:cs typeface="Heiti SC Light"/>
              </a:rPr>
              <a:t>S</a:t>
            </a:r>
            <a:r>
              <a:rPr lang="en-US" altLang="zh-CN" sz="800" noProof="1">
                <a:solidFill>
                  <a:srgbClr val="FFFFFF"/>
                </a:solidFill>
                <a:latin typeface="Arial" panose="020B0604020202020204" pitchFamily="34" charset="0"/>
                <a:ea typeface="Heiti SC Light"/>
                <a:cs typeface="Heiti SC Light"/>
              </a:rPr>
              <a:t>ize</a:t>
            </a:r>
            <a:r>
              <a:rPr lang="en-US" sz="800" noProof="1">
                <a:solidFill>
                  <a:srgbClr val="FFFFFF"/>
                </a:solidFill>
                <a:latin typeface="Arial" panose="020B0604020202020204" pitchFamily="34" charset="0"/>
                <a:ea typeface="Heiti SC Light"/>
                <a:cs typeface="Heiti SC Light"/>
              </a:rPr>
              <a:t>：14-</a:t>
            </a:r>
            <a:r>
              <a:rPr lang="en-US" altLang="ja-JP" sz="800" noProof="1">
                <a:solidFill>
                  <a:srgbClr val="FFFFFF"/>
                </a:solidFill>
                <a:latin typeface="Arial" panose="020B0604020202020204" pitchFamily="34" charset="0"/>
                <a:ea typeface="Heiti SC Light"/>
                <a:cs typeface="Heiti SC Light"/>
              </a:rPr>
              <a:t>18pt</a:t>
            </a:r>
            <a:endParaRPr lang="en-US" altLang="ja-JP" sz="800" noProof="1">
              <a:solidFill>
                <a:srgbClr val="FFFFFF"/>
              </a:solidFill>
              <a:latin typeface="Arial" panose="020B0604020202020204" pitchFamily="34" charset="0"/>
              <a:ea typeface="Heiti SC Light"/>
              <a:cs typeface="Heiti SC Light"/>
            </a:endParaRPr>
          </a:p>
          <a:p>
            <a:pPr defTabSz="935355">
              <a:defRPr/>
            </a:pPr>
            <a:r>
              <a:rPr lang="en-US" sz="800" noProof="1">
                <a:solidFill>
                  <a:srgbClr val="FFFFFF"/>
                </a:solidFill>
                <a:latin typeface="Arial" panose="020B0604020202020204" pitchFamily="34" charset="0"/>
                <a:ea typeface="Heiti SC Light"/>
                <a:cs typeface="Heiti SC Light"/>
              </a:rPr>
              <a:t>Color: The </a:t>
            </a:r>
            <a:r>
              <a:rPr lang="en-US" altLang="zh-CN" sz="800" noProof="1">
                <a:solidFill>
                  <a:srgbClr val="FFFFFF"/>
                </a:solidFill>
                <a:latin typeface="Arial" panose="020B0604020202020204" pitchFamily="34" charset="0"/>
                <a:ea typeface="Heiti SC Light"/>
                <a:cs typeface="Heiti SC Light"/>
              </a:rPr>
              <a:t>ZTE green</a:t>
            </a:r>
            <a:endParaRPr lang="en-US" altLang="ja-JP" sz="800" noProof="1">
              <a:solidFill>
                <a:srgbClr val="FFFFFF"/>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6"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rgbClr val="FFFFFF"/>
                  </a:solidFill>
                  <a:latin typeface="Arial" panose="020B0604020202020204" pitchFamily="34" charset="0"/>
                  <a:cs typeface="Arial" panose="020B0604020202020204" pitchFamily="34" charset="0"/>
                </a:endParaRPr>
              </a:p>
            </p:txBody>
          </p:sp>
          <p:sp>
            <p:nvSpPr>
              <p:cNvPr id="17" name="文本框 19"/>
              <p:cNvSpPr txBox="1">
                <a:spLocks noChangeArrowheads="1"/>
              </p:cNvSpPr>
              <p:nvPr/>
            </p:nvSpPr>
            <p:spPr bwMode="auto">
              <a:xfrm>
                <a:off x="9503815" y="1757265"/>
                <a:ext cx="717713" cy="198437"/>
              </a:xfrm>
              <a:prstGeom prst="rect">
                <a:avLst/>
              </a:prstGeom>
              <a:noFill/>
              <a:ln w="9525">
                <a:noFill/>
                <a:miter lim="800000"/>
              </a:ln>
            </p:spPr>
            <p:txBody>
              <a:bodyPr>
                <a:spAutoFit/>
              </a:bodyPr>
              <a:lstStyle/>
              <a:p>
                <a:pPr>
                  <a:defRPr/>
                </a:pPr>
                <a:r>
                  <a:rPr kumimoji="1" lang="en-US" altLang="zh-CN" sz="700" i="1" dirty="0">
                    <a:solidFill>
                      <a:srgbClr val="FFFFFF"/>
                    </a:solidFill>
                    <a:latin typeface="Arial" panose="020B0604020202020204" pitchFamily="34" charset="0"/>
                    <a:cs typeface="Arial" panose="020B0604020202020204" pitchFamily="34" charset="0"/>
                  </a:rPr>
                  <a:t>G143, B212</a:t>
                </a:r>
                <a:endParaRPr kumimoji="1" lang="zh-CN" altLang="en-US" sz="700" i="1">
                  <a:solidFill>
                    <a:srgbClr val="FFFFFF"/>
                  </a:solidFill>
                  <a:latin typeface="Arial" panose="020B0604020202020204" pitchFamily="34" charset="0"/>
                  <a:cs typeface="Arial" panose="020B0604020202020204" pitchFamily="34" charset="0"/>
                </a:endParaRPr>
              </a:p>
            </p:txBody>
          </p:sp>
        </p:grpSp>
        <p:grpSp>
          <p:nvGrpSpPr>
            <p:cNvPr id="4" name="组 9"/>
            <p:cNvGrpSpPr/>
            <p:nvPr/>
          </p:nvGrpSpPr>
          <p:grpSpPr bwMode="auto">
            <a:xfrm>
              <a:off x="9286278" y="2098975"/>
              <a:ext cx="1199362" cy="254390"/>
              <a:chOff x="9286278" y="2098975"/>
              <a:chExt cx="1199362" cy="254390"/>
            </a:xfrm>
          </p:grpSpPr>
          <p:sp>
            <p:nvSpPr>
              <p:cNvPr id="14" name="矩形 13"/>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rgbClr val="FFFFFF"/>
                  </a:solidFill>
                  <a:latin typeface="Arial" panose="020B0604020202020204" pitchFamily="34" charset="0"/>
                  <a:cs typeface="Arial" panose="020B0604020202020204" pitchFamily="34" charset="0"/>
                </a:endParaRPr>
              </a:p>
            </p:txBody>
          </p:sp>
          <p:sp>
            <p:nvSpPr>
              <p:cNvPr id="15" name="文本框 15"/>
              <p:cNvSpPr txBox="1">
                <a:spLocks noChangeArrowheads="1"/>
              </p:cNvSpPr>
              <p:nvPr/>
            </p:nvSpPr>
            <p:spPr bwMode="auto">
              <a:xfrm>
                <a:off x="9503815" y="2130326"/>
                <a:ext cx="981298" cy="198436"/>
              </a:xfrm>
              <a:prstGeom prst="rect">
                <a:avLst/>
              </a:prstGeom>
              <a:noFill/>
              <a:ln w="9525">
                <a:noFill/>
                <a:miter lim="800000"/>
              </a:ln>
            </p:spPr>
            <p:txBody>
              <a:bodyPr>
                <a:spAutoFit/>
              </a:bodyPr>
              <a:lstStyle/>
              <a:p>
                <a:pPr>
                  <a:defRPr/>
                </a:pPr>
                <a:r>
                  <a:rPr kumimoji="1" lang="en-US" altLang="zh-CN" sz="700" i="1" dirty="0">
                    <a:solidFill>
                      <a:srgbClr val="FFFFFF"/>
                    </a:solidFill>
                    <a:latin typeface="Arial" panose="020B0604020202020204" pitchFamily="34" charset="0"/>
                    <a:cs typeface="Arial" panose="020B0604020202020204" pitchFamily="34" charset="0"/>
                  </a:rPr>
                  <a:t>R140,G198, B62</a:t>
                </a:r>
                <a:endParaRPr kumimoji="1" lang="zh-CN" altLang="en-US" sz="700" i="1">
                  <a:solidFill>
                    <a:srgbClr val="FFFFFF"/>
                  </a:solidFill>
                  <a:latin typeface="Arial" panose="020B0604020202020204" pitchFamily="34" charset="0"/>
                  <a:cs typeface="Arial" panose="020B0604020202020204" pitchFamily="34" charset="0"/>
                </a:endParaRPr>
              </a:p>
            </p:txBody>
          </p:sp>
        </p:grpSp>
        <p:sp>
          <p:nvSpPr>
            <p:cNvPr id="12" name="矩形 11"/>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rgbClr val="FFFFFF"/>
                </a:solidFill>
                <a:latin typeface="Arial" panose="020B0604020202020204" pitchFamily="34" charset="0"/>
                <a:cs typeface="Arial" panose="020B0604020202020204" pitchFamily="34" charset="0"/>
              </a:endParaRPr>
            </a:p>
          </p:txBody>
        </p:sp>
        <p:sp>
          <p:nvSpPr>
            <p:cNvPr id="13" name="文本框 12"/>
            <p:cNvSpPr txBox="1">
              <a:spLocks noChangeArrowheads="1"/>
            </p:cNvSpPr>
            <p:nvPr/>
          </p:nvSpPr>
          <p:spPr bwMode="auto">
            <a:xfrm>
              <a:off x="9503815" y="2490686"/>
              <a:ext cx="1175017" cy="200024"/>
            </a:xfrm>
            <a:prstGeom prst="rect">
              <a:avLst/>
            </a:prstGeom>
            <a:noFill/>
            <a:ln w="9525">
              <a:noFill/>
              <a:miter lim="800000"/>
            </a:ln>
          </p:spPr>
          <p:txBody>
            <a:bodyPr>
              <a:spAutoFit/>
            </a:bodyPr>
            <a:lstStyle/>
            <a:p>
              <a:pPr>
                <a:defRPr/>
              </a:pPr>
              <a:r>
                <a:rPr kumimoji="1" lang="en-US" altLang="zh-CN" sz="700" i="1" dirty="0">
                  <a:solidFill>
                    <a:srgbClr val="FFFFFF"/>
                  </a:solidFill>
                  <a:latin typeface="Arial" panose="020B0604020202020204" pitchFamily="34" charset="0"/>
                  <a:cs typeface="Arial" panose="020B0604020202020204" pitchFamily="34" charset="0"/>
                </a:rPr>
                <a:t>R90,G203, B245</a:t>
              </a:r>
              <a:endParaRPr kumimoji="1" lang="zh-CN" altLang="en-US" sz="700" i="1">
                <a:solidFill>
                  <a:srgbClr val="FFFFFF"/>
                </a:solidFill>
                <a:latin typeface="Arial" panose="020B0604020202020204" pitchFamily="34" charset="0"/>
                <a:cs typeface="Arial" panose="020B0604020202020204" pitchFamily="34" charset="0"/>
              </a:endParaRPr>
            </a:p>
          </p:txBody>
        </p:sp>
      </p:grpSp>
      <p:sp>
        <p:nvSpPr>
          <p:cNvPr id="23" name="文本占位符 2"/>
          <p:cNvSpPr>
            <a:spLocks noGrp="1"/>
          </p:cNvSpPr>
          <p:nvPr>
            <p:ph idx="11"/>
          </p:nvPr>
        </p:nvSpPr>
        <p:spPr>
          <a:xfrm>
            <a:off x="5678397" y="1270076"/>
            <a:ext cx="3171501"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endParaRPr lang="zh-CN" altLang="en-US"/>
          </a:p>
          <a:p>
            <a:pPr lvl="1"/>
            <a:r>
              <a:rPr lang="zh-CN" altLang="en-US"/>
              <a:t>第二级</a:t>
            </a:r>
            <a:endParaRPr lang="zh-CN" altLang="en-US"/>
          </a:p>
        </p:txBody>
      </p:sp>
      <p:sp>
        <p:nvSpPr>
          <p:cNvPr id="25" name="文本占位符 2"/>
          <p:cNvSpPr>
            <a:spLocks noGrp="1"/>
          </p:cNvSpPr>
          <p:nvPr>
            <p:ph idx="12"/>
          </p:nvPr>
        </p:nvSpPr>
        <p:spPr>
          <a:xfrm>
            <a:off x="336136" y="1270076"/>
            <a:ext cx="5041495"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endParaRPr lang="zh-CN" altLang="en-US"/>
          </a:p>
          <a:p>
            <a:pPr lvl="1"/>
            <a:r>
              <a:rPr lang="zh-CN" altLang="en-US"/>
              <a:t>第二级</a:t>
            </a:r>
            <a:endParaRPr lang="zh-CN" altLang="en-US"/>
          </a:p>
        </p:txBody>
      </p:sp>
      <p:sp>
        <p:nvSpPr>
          <p:cNvPr id="26"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zh-CN" altLang="en-US" dirty="0"/>
          </a:p>
        </p:txBody>
      </p:sp>
      <p:sp>
        <p:nvSpPr>
          <p:cNvPr id="19" name="TextBox 18"/>
          <p:cNvSpPr txBox="1">
            <a:spLocks noChangeArrowheads="1"/>
          </p:cNvSpPr>
          <p:nvPr userDrawn="1"/>
        </p:nvSpPr>
        <p:spPr bwMode="auto">
          <a:xfrm>
            <a:off x="7782501" y="193676"/>
            <a:ext cx="1081088" cy="304800"/>
          </a:xfrm>
          <a:prstGeom prst="rect">
            <a:avLst/>
          </a:prstGeom>
          <a:noFill/>
          <a:ln w="9525">
            <a:noFill/>
            <a:miter lim="800000"/>
          </a:ln>
        </p:spPr>
        <p:txBody>
          <a:bodyPr lIns="0" tIns="0" rIns="0" bIns="0"/>
          <a:lstStyle/>
          <a:p>
            <a:pPr>
              <a:defRPr/>
            </a:pPr>
            <a:r>
              <a:rPr lang="en-US" sz="1000" dirty="0">
                <a:solidFill>
                  <a:srgbClr val="404040"/>
                </a:solidFill>
                <a:latin typeface="Arial" panose="020B0604020202020204" pitchFamily="34" charset="0"/>
                <a:ea typeface="Heiti SC Light"/>
                <a:cs typeface="Arial" panose="020B0604020202020204" pitchFamily="34" charset="0"/>
              </a:rPr>
              <a:t>Internal use only▲</a:t>
            </a:r>
            <a:endParaRPr kumimoji="1" lang="en-US" sz="1000" dirty="0">
              <a:solidFill>
                <a:srgbClr val="404040"/>
              </a:solidFill>
              <a:latin typeface="Arial" panose="020B0604020202020204" pitchFamily="34" charset="0"/>
              <a:ea typeface="Heiti SC Light"/>
              <a:cs typeface="Arial" panose="020B0604020202020204" pitchFamily="34" charset="0"/>
            </a:endParaRPr>
          </a:p>
        </p:txBody>
      </p:sp>
      <p:sp>
        <p:nvSpPr>
          <p:cNvPr id="20" name="TextBox 16"/>
          <p:cNvSpPr txBox="1">
            <a:spLocks noChangeArrowheads="1"/>
          </p:cNvSpPr>
          <p:nvPr userDrawn="1"/>
        </p:nvSpPr>
        <p:spPr bwMode="auto">
          <a:xfrm>
            <a:off x="4271963" y="4914900"/>
            <a:ext cx="920822" cy="169863"/>
          </a:xfrm>
          <a:prstGeom prst="rect">
            <a:avLst/>
          </a:prstGeom>
          <a:noFill/>
          <a:ln w="9525">
            <a:noFill/>
            <a:miter lim="800000"/>
          </a:ln>
        </p:spPr>
        <p:txBody>
          <a:bodyPr lIns="0" tIns="0" rIns="0" bIns="0"/>
          <a:lstStyle/>
          <a:p>
            <a:pPr>
              <a:defRPr/>
            </a:pPr>
            <a:r>
              <a:rPr kumimoji="1" lang="en-US" sz="600" dirty="0">
                <a:solidFill>
                  <a:srgbClr val="7F7F7F"/>
                </a:solidFill>
                <a:latin typeface="Arial" panose="020B0604020202020204" pitchFamily="34" charset="0"/>
                <a:cs typeface="Arial" panose="020B0604020202020204" pitchFamily="34" charset="0"/>
              </a:rPr>
              <a:t>© ZTE All rights reserved</a:t>
            </a:r>
            <a:endParaRPr kumimoji="1" lang="en-US" sz="600" dirty="0">
              <a:solidFill>
                <a:srgbClr val="7F7F7F"/>
              </a:solidFill>
              <a:latin typeface="Arial" panose="020B0604020202020204" pitchFamily="34" charset="0"/>
              <a:cs typeface="Arial" panose="020B0604020202020204" pitchFamily="34" charset="0"/>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感谢">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5" name="Title 4"/>
          <p:cNvSpPr>
            <a:spLocks noGrp="1"/>
          </p:cNvSpPr>
          <p:nvPr>
            <p:ph type="title"/>
          </p:nvPr>
        </p:nvSpPr>
        <p:spPr>
          <a:xfrm>
            <a:off x="1196858" y="1493618"/>
            <a:ext cx="6144216" cy="1115297"/>
          </a:xfrm>
        </p:spPr>
        <p:txBody>
          <a:bodyPr rtlCol="0">
            <a:noAutofit/>
          </a:bodyPr>
          <a:lstStyle>
            <a:lvl1pPr>
              <a:defRPr lang="en-US" sz="4000" baseline="0" dirty="0">
                <a:solidFill>
                  <a:schemeClr val="bg1"/>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1">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2">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358775" y="1200150"/>
            <a:ext cx="4168775"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4679950" y="1200150"/>
            <a:ext cx="4170363"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3">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358775" y="1200150"/>
            <a:ext cx="5065280"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5569527" y="1200150"/>
            <a:ext cx="3280786"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目录">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defRPr/>
            </a:pPr>
            <a:r>
              <a:rPr lang="en-US" sz="900" noProof="1">
                <a:solidFill>
                  <a:schemeClr val="bg1"/>
                </a:solidFill>
                <a:latin typeface="Arial" panose="020B0604020202020204" pitchFamily="34" charset="0"/>
                <a:ea typeface="Heiti SC Light"/>
                <a:cs typeface="Arial" panose="020B0604020202020204" pitchFamily="34" charset="0"/>
              </a:rPr>
              <a:t>T</a:t>
            </a:r>
            <a:r>
              <a:rPr lang="en-US" altLang="zh-CN" sz="900" noProof="1">
                <a:solidFill>
                  <a:schemeClr val="bg1"/>
                </a:solidFill>
                <a:latin typeface="Arial" panose="020B0604020202020204" pitchFamily="34" charset="0"/>
                <a:ea typeface="Heiti SC Light"/>
                <a:cs typeface="Arial" panose="020B0604020202020204" pitchFamily="34" charset="0"/>
              </a:rPr>
              <a:t>itle:</a:t>
            </a:r>
            <a:endParaRPr lang="en-US" altLang="ja-JP" sz="900" noProof="1">
              <a:solidFill>
                <a:schemeClr val="bg1"/>
              </a:solidFill>
              <a:latin typeface="Arial" panose="020B0604020202020204" pitchFamily="34" charset="0"/>
              <a:ea typeface="Heiti SC Light"/>
              <a:cs typeface="Arial" panose="020B0604020202020204" pitchFamily="34" charset="0"/>
            </a:endParaRPr>
          </a:p>
          <a:p>
            <a:pPr defTabSz="935355">
              <a:defRPr/>
            </a:pPr>
            <a:r>
              <a:rPr lang="en-US" altLang="zh-CN" sz="800" noProof="1">
                <a:solidFill>
                  <a:schemeClr val="bg1"/>
                </a:solidFill>
                <a:latin typeface="Arial" panose="020B0604020202020204" pitchFamily="34" charset="0"/>
                <a:ea typeface="Heiti SC Light"/>
                <a:cs typeface="Arial" panose="020B0604020202020204" pitchFamily="34" charset="0"/>
              </a:rPr>
              <a:t>Type</a:t>
            </a:r>
            <a:r>
              <a:rPr lang="en-US" altLang="ja-JP" sz="800" noProof="1">
                <a:solidFill>
                  <a:schemeClr val="bg1"/>
                </a:solidFill>
                <a:latin typeface="Arial" panose="020B0604020202020204" pitchFamily="34" charset="0"/>
                <a:ea typeface="Heiti SC Light"/>
                <a:cs typeface="Arial" panose="020B0604020202020204" pitchFamily="34" charset="0"/>
              </a:rPr>
              <a:t>: </a:t>
            </a:r>
            <a:r>
              <a:rPr lang="en-US" altLang="ja-JP" sz="800" noProof="1">
                <a:solidFill>
                  <a:schemeClr val="bg1"/>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chemeClr val="bg1"/>
              </a:solidFill>
              <a:latin typeface="Arial" panose="020B0604020202020204" pitchFamily="34" charset="0"/>
              <a:ea typeface="Heiti SC Light"/>
              <a:cs typeface="Arial" panose="020B0604020202020204" pitchFamily="34" charset="0"/>
            </a:endParaRPr>
          </a:p>
          <a:p>
            <a:pPr defTabSz="935355">
              <a:defRPr/>
            </a:pPr>
            <a:r>
              <a:rPr lang="en-US" sz="800" noProof="1">
                <a:solidFill>
                  <a:schemeClr val="bg1"/>
                </a:solidFill>
                <a:latin typeface="Arial" panose="020B0604020202020204" pitchFamily="34" charset="0"/>
                <a:ea typeface="Heiti SC Light"/>
                <a:cs typeface="Heiti SC Light"/>
              </a:rPr>
              <a:t>S</a:t>
            </a:r>
            <a:r>
              <a:rPr lang="en-US" altLang="zh-CN" sz="800" noProof="1">
                <a:solidFill>
                  <a:schemeClr val="bg1"/>
                </a:solidFill>
                <a:latin typeface="Arial" panose="020B0604020202020204" pitchFamily="34" charset="0"/>
                <a:ea typeface="Heiti SC Light"/>
                <a:cs typeface="Heiti SC Light"/>
              </a:rPr>
              <a:t>ize</a:t>
            </a:r>
            <a:r>
              <a:rPr lang="en-US" sz="800" noProof="1">
                <a:solidFill>
                  <a:schemeClr val="bg1"/>
                </a:solidFill>
                <a:latin typeface="Arial" panose="020B0604020202020204" pitchFamily="34" charset="0"/>
                <a:ea typeface="Heiti SC Light"/>
                <a:cs typeface="Heiti SC Light"/>
              </a:rPr>
              <a:t>：</a:t>
            </a:r>
            <a:r>
              <a:rPr lang="en-US" altLang="ja-JP" sz="800" noProof="1">
                <a:solidFill>
                  <a:schemeClr val="bg1"/>
                </a:solidFill>
                <a:latin typeface="Arial" panose="020B0604020202020204" pitchFamily="34" charset="0"/>
                <a:ea typeface="Heiti SC Light"/>
                <a:cs typeface="Heiti SC Light"/>
              </a:rPr>
              <a:t>24</a:t>
            </a:r>
            <a:r>
              <a:rPr lang="en-US" altLang="zh-CN" sz="800" noProof="1">
                <a:solidFill>
                  <a:schemeClr val="bg1"/>
                </a:solidFill>
                <a:latin typeface="Arial" panose="020B0604020202020204" pitchFamily="34" charset="0"/>
                <a:ea typeface="Heiti SC Light"/>
                <a:cs typeface="Heiti SC Light"/>
              </a:rPr>
              <a:t>pt</a:t>
            </a:r>
            <a:endParaRPr lang="en-US" altLang="ja-JP" sz="800" noProof="1">
              <a:solidFill>
                <a:schemeClr val="bg1"/>
              </a:solidFill>
              <a:latin typeface="Arial" panose="020B0604020202020204" pitchFamily="34" charset="0"/>
              <a:ea typeface="Heiti SC Light"/>
              <a:cs typeface="Heiti SC Light"/>
            </a:endParaRPr>
          </a:p>
          <a:p>
            <a:pPr defTabSz="935355">
              <a:defRPr/>
            </a:pPr>
            <a:r>
              <a:rPr lang="en-US" sz="800" noProof="1">
                <a:solidFill>
                  <a:schemeClr val="bg1"/>
                </a:solidFill>
                <a:latin typeface="Arial" panose="020B0604020202020204" pitchFamily="34" charset="0"/>
                <a:ea typeface="Heiti SC Light"/>
                <a:cs typeface="Heiti SC Light"/>
              </a:rPr>
              <a:t>C</a:t>
            </a:r>
            <a:r>
              <a:rPr lang="en-US" altLang="zh-CN" sz="800" noProof="1">
                <a:solidFill>
                  <a:schemeClr val="bg1"/>
                </a:solidFill>
                <a:latin typeface="Arial" panose="020B0604020202020204" pitchFamily="34" charset="0"/>
                <a:ea typeface="Heiti SC Light"/>
                <a:cs typeface="Heiti SC Light"/>
              </a:rPr>
              <a:t>olor</a:t>
            </a:r>
            <a:r>
              <a:rPr lang="en-US" sz="800" noProof="1">
                <a:solidFill>
                  <a:schemeClr val="bg1"/>
                </a:solidFill>
                <a:latin typeface="Arial" panose="020B0604020202020204" pitchFamily="34" charset="0"/>
                <a:ea typeface="Heiti SC Light"/>
                <a:cs typeface="Heiti SC Light"/>
              </a:rPr>
              <a:t>：T</a:t>
            </a:r>
            <a:r>
              <a:rPr lang="en-US" altLang="zh-CN" sz="800" noProof="1">
                <a:solidFill>
                  <a:schemeClr val="bg1"/>
                </a:solidFill>
                <a:latin typeface="Arial" panose="020B0604020202020204" pitchFamily="34" charset="0"/>
                <a:ea typeface="Heiti SC Light"/>
                <a:cs typeface="Heiti SC Light"/>
              </a:rPr>
              <a:t>he ZTE blue</a:t>
            </a:r>
            <a:r>
              <a:rPr lang="en-US" altLang="ja-JP" sz="800" noProof="1">
                <a:solidFill>
                  <a:schemeClr val="bg1"/>
                </a:solidFill>
                <a:latin typeface="Arial" panose="020B0604020202020204" pitchFamily="34" charset="0"/>
                <a:ea typeface="Heiti SC Light"/>
                <a:cs typeface="Heiti SC Light"/>
              </a:rPr>
              <a:t> </a:t>
            </a:r>
            <a:endParaRPr lang="en-US" altLang="ja-JP" sz="800" noProof="1">
              <a:solidFill>
                <a:schemeClr val="bg1"/>
              </a:solidFill>
              <a:latin typeface="Arial" panose="020B0604020202020204" pitchFamily="34" charset="0"/>
              <a:ea typeface="Heiti SC Light"/>
              <a:cs typeface="Heiti SC Light"/>
            </a:endParaRPr>
          </a:p>
          <a:p>
            <a:pPr defTabSz="935355">
              <a:defRPr/>
            </a:pPr>
            <a:endParaRPr lang="en-US" altLang="zh-CN" sz="900" noProof="1">
              <a:solidFill>
                <a:schemeClr val="bg1"/>
              </a:solidFill>
              <a:latin typeface="Arial" panose="020B0604020202020204" pitchFamily="34" charset="0"/>
              <a:ea typeface="Heiti SC Light"/>
              <a:cs typeface="Heiti SC Light"/>
            </a:endParaRPr>
          </a:p>
          <a:p>
            <a:pPr defTabSz="935355">
              <a:defRPr/>
            </a:pPr>
            <a:r>
              <a:rPr lang="en-US" altLang="zh-CN" sz="900" noProof="1">
                <a:solidFill>
                  <a:schemeClr val="bg1"/>
                </a:solidFill>
                <a:latin typeface="Arial" panose="020B0604020202020204" pitchFamily="34" charset="0"/>
                <a:ea typeface="Heiti SC Light"/>
                <a:cs typeface="Heiti SC Light"/>
              </a:rPr>
              <a:t>Subtitle:</a:t>
            </a:r>
            <a:endParaRPr lang="en-US" altLang="ja-JP" sz="900" noProof="1">
              <a:solidFill>
                <a:schemeClr val="bg1"/>
              </a:solidFill>
              <a:latin typeface="Arial" panose="020B0604020202020204" pitchFamily="34" charset="0"/>
              <a:ea typeface="Heiti SC Light"/>
              <a:cs typeface="Heiti SC Light"/>
            </a:endParaRPr>
          </a:p>
          <a:p>
            <a:pPr defTabSz="935355">
              <a:defRPr/>
            </a:pPr>
            <a:r>
              <a:rPr lang="en-US" sz="800" noProof="1">
                <a:solidFill>
                  <a:schemeClr val="bg1"/>
                </a:solidFill>
                <a:latin typeface="Arial" panose="020B0604020202020204" pitchFamily="34" charset="0"/>
                <a:ea typeface="Heiti SC Light"/>
                <a:cs typeface="Heiti SC Light"/>
              </a:rPr>
              <a:t>T</a:t>
            </a:r>
            <a:r>
              <a:rPr lang="en-US" altLang="zh-CN" sz="800" noProof="1">
                <a:solidFill>
                  <a:schemeClr val="bg1"/>
                </a:solidFill>
                <a:latin typeface="Arial" panose="020B0604020202020204" pitchFamily="34" charset="0"/>
                <a:ea typeface="Heiti SC Light"/>
                <a:cs typeface="Heiti SC Light"/>
              </a:rPr>
              <a:t>ype: </a:t>
            </a:r>
            <a:r>
              <a:rPr lang="en-US" altLang="ja-JP" sz="800" noProof="1">
                <a:solidFill>
                  <a:schemeClr val="bg1"/>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chemeClr val="bg1"/>
              </a:solidFill>
              <a:latin typeface="Arial" panose="020B0604020202020204" pitchFamily="34" charset="0"/>
              <a:cs typeface="Arial" panose="020B0604020202020204" pitchFamily="34" charset="0"/>
            </a:endParaRPr>
          </a:p>
          <a:p>
            <a:pPr defTabSz="935355">
              <a:defRPr/>
            </a:pPr>
            <a:r>
              <a:rPr lang="en-US" sz="800" noProof="1">
                <a:solidFill>
                  <a:schemeClr val="bg1"/>
                </a:solidFill>
                <a:latin typeface="Arial" panose="020B0604020202020204" pitchFamily="34" charset="0"/>
                <a:ea typeface="Heiti SC Light"/>
                <a:cs typeface="Heiti SC Light"/>
              </a:rPr>
              <a:t>S</a:t>
            </a:r>
            <a:r>
              <a:rPr lang="en-US" altLang="zh-CN" sz="800" noProof="1">
                <a:solidFill>
                  <a:schemeClr val="bg1"/>
                </a:solidFill>
                <a:latin typeface="Arial" panose="020B0604020202020204" pitchFamily="34" charset="0"/>
                <a:ea typeface="Heiti SC Light"/>
                <a:cs typeface="Heiti SC Light"/>
              </a:rPr>
              <a:t>ize</a:t>
            </a:r>
            <a:r>
              <a:rPr lang="en-US" sz="800" noProof="1">
                <a:solidFill>
                  <a:schemeClr val="bg1"/>
                </a:solidFill>
                <a:latin typeface="Arial" panose="020B0604020202020204" pitchFamily="34" charset="0"/>
                <a:ea typeface="Heiti SC Light"/>
                <a:cs typeface="Heiti SC Light"/>
              </a:rPr>
              <a:t>：</a:t>
            </a:r>
            <a:r>
              <a:rPr lang="en-US" altLang="zh-CN" sz="800" noProof="1">
                <a:solidFill>
                  <a:schemeClr val="bg1"/>
                </a:solidFill>
                <a:latin typeface="Arial" panose="020B0604020202020204" pitchFamily="34" charset="0"/>
                <a:ea typeface="Heiti SC Light"/>
                <a:cs typeface="Heiti SC Light"/>
              </a:rPr>
              <a:t>16-</a:t>
            </a:r>
            <a:r>
              <a:rPr lang="en-US" altLang="ja-JP" sz="800" noProof="1">
                <a:solidFill>
                  <a:schemeClr val="bg1"/>
                </a:solidFill>
                <a:latin typeface="Arial" panose="020B0604020202020204" pitchFamily="34" charset="0"/>
                <a:ea typeface="Heiti SC Light"/>
                <a:cs typeface="Heiti SC Light"/>
              </a:rPr>
              <a:t>20pt</a:t>
            </a:r>
            <a:endParaRPr lang="en-US" altLang="ja-JP" sz="800" noProof="1">
              <a:solidFill>
                <a:schemeClr val="bg1"/>
              </a:solidFill>
              <a:latin typeface="Arial" panose="020B0604020202020204" pitchFamily="34" charset="0"/>
              <a:ea typeface="Heiti SC Light"/>
              <a:cs typeface="Heiti SC Light"/>
            </a:endParaRPr>
          </a:p>
          <a:p>
            <a:pPr defTabSz="935355">
              <a:defRPr/>
            </a:pPr>
            <a:r>
              <a:rPr lang="en-US" sz="800" noProof="1">
                <a:solidFill>
                  <a:schemeClr val="bg1"/>
                </a:solidFill>
                <a:latin typeface="Arial" panose="020B0604020202020204" pitchFamily="34" charset="0"/>
                <a:ea typeface="Heiti SC Light"/>
                <a:cs typeface="Heiti SC Light"/>
              </a:rPr>
              <a:t>Color: The </a:t>
            </a:r>
            <a:r>
              <a:rPr lang="en-US" altLang="zh-CN" sz="800" noProof="1">
                <a:solidFill>
                  <a:schemeClr val="bg1"/>
                </a:solidFill>
                <a:latin typeface="Arial" panose="020B0604020202020204" pitchFamily="34" charset="0"/>
                <a:ea typeface="Heiti SC Light"/>
                <a:cs typeface="Heiti SC Light"/>
              </a:rPr>
              <a:t>ZTE green</a:t>
            </a:r>
            <a:endParaRPr lang="en-US" altLang="ja-JP" sz="800" noProof="1">
              <a:solidFill>
                <a:schemeClr val="bg1"/>
              </a:solidFill>
              <a:latin typeface="Arial" panose="020B0604020202020204" pitchFamily="34" charset="0"/>
              <a:ea typeface="Heiti SC Light"/>
              <a:cs typeface="Heiti SC Light"/>
            </a:endParaRPr>
          </a:p>
        </p:txBody>
      </p:sp>
      <p:grpSp>
        <p:nvGrpSpPr>
          <p:cNvPr id="5" name="组 5"/>
          <p:cNvGrpSpPr/>
          <p:nvPr/>
        </p:nvGrpSpPr>
        <p:grpSpPr bwMode="auto">
          <a:xfrm>
            <a:off x="9364663" y="3851275"/>
            <a:ext cx="1392237" cy="989013"/>
            <a:chOff x="9286278" y="1725515"/>
            <a:chExt cx="1392554" cy="989008"/>
          </a:xfrm>
        </p:grpSpPr>
        <p:grpSp>
          <p:nvGrpSpPr>
            <p:cNvPr id="6" name="组 6"/>
            <p:cNvGrpSpPr/>
            <p:nvPr/>
          </p:nvGrpSpPr>
          <p:grpSpPr bwMode="auto">
            <a:xfrm>
              <a:off x="9286278" y="1725515"/>
              <a:ext cx="935158" cy="254390"/>
              <a:chOff x="9286278" y="1725515"/>
              <a:chExt cx="935158" cy="254390"/>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815" y="1757265"/>
                <a:ext cx="717713" cy="198437"/>
              </a:xfrm>
              <a:prstGeom prst="rect">
                <a:avLst/>
              </a:prstGeom>
              <a:noFill/>
              <a:ln w="9525">
                <a:noFill/>
                <a:miter lim="800000"/>
              </a:ln>
            </p:spPr>
            <p:txBody>
              <a:bodyPr>
                <a:spAutoFit/>
              </a:bodyPr>
              <a:lstStyle/>
              <a:p>
                <a:pPr>
                  <a:defRPr/>
                </a:pPr>
                <a:r>
                  <a:rPr kumimoji="1" lang="en-US" altLang="zh-CN" sz="700" i="1" dirty="0">
                    <a:solidFill>
                      <a:schemeClr val="bg1"/>
                    </a:solidFill>
                    <a:latin typeface="Arial" panose="020B0604020202020204" pitchFamily="34" charset="0"/>
                    <a:cs typeface="Arial" panose="020B0604020202020204" pitchFamily="34" charset="0"/>
                  </a:rPr>
                  <a:t>G143, B212</a:t>
                </a:r>
                <a:endParaRPr kumimoji="1" lang="zh-CN" altLang="en-US" sz="700" i="1">
                  <a:solidFill>
                    <a:schemeClr val="bg1"/>
                  </a:solidFill>
                  <a:latin typeface="Arial" panose="020B0604020202020204" pitchFamily="34" charset="0"/>
                  <a:cs typeface="Arial" panose="020B0604020202020204" pitchFamily="34" charset="0"/>
                </a:endParaRPr>
              </a:p>
            </p:txBody>
          </p:sp>
        </p:grpSp>
        <p:grpSp>
          <p:nvGrpSpPr>
            <p:cNvPr id="7" name="组 9"/>
            <p:cNvGrpSpPr/>
            <p:nvPr/>
          </p:nvGrpSpPr>
          <p:grpSpPr bwMode="auto">
            <a:xfrm>
              <a:off x="9286278" y="2098975"/>
              <a:ext cx="1199362" cy="254390"/>
              <a:chOff x="9286278" y="2098975"/>
              <a:chExt cx="1199362" cy="254390"/>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815" y="2130326"/>
                <a:ext cx="981298" cy="198436"/>
              </a:xfrm>
              <a:prstGeom prst="rect">
                <a:avLst/>
              </a:prstGeom>
              <a:noFill/>
              <a:ln w="9525">
                <a:noFill/>
                <a:miter lim="800000"/>
              </a:ln>
            </p:spPr>
            <p:txBody>
              <a:bodyPr>
                <a:spAutoFit/>
              </a:bodyPr>
              <a:lstStyle/>
              <a:p>
                <a:pPr>
                  <a:defRPr/>
                </a:pPr>
                <a:r>
                  <a:rPr kumimoji="1" lang="en-US" altLang="zh-CN" sz="700" i="1" dirty="0">
                    <a:solidFill>
                      <a:schemeClr val="bg1"/>
                    </a:solidFill>
                    <a:latin typeface="Arial" panose="020B0604020202020204" pitchFamily="34" charset="0"/>
                    <a:cs typeface="Arial" panose="020B0604020202020204" pitchFamily="34" charset="0"/>
                  </a:rPr>
                  <a:t>R140,G198, B62</a:t>
                </a:r>
                <a:endParaRPr kumimoji="1" lang="zh-CN" altLang="en-US" sz="700" i="1">
                  <a:solidFill>
                    <a:schemeClr val="bg1"/>
                  </a:solidFill>
                  <a:latin typeface="Arial" panose="020B0604020202020204" pitchFamily="34" charset="0"/>
                  <a:cs typeface="Arial" panose="020B0604020202020204" pitchFamily="34" charset="0"/>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815" y="2490686"/>
              <a:ext cx="1175017" cy="200024"/>
            </a:xfrm>
            <a:prstGeom prst="rect">
              <a:avLst/>
            </a:prstGeom>
            <a:noFill/>
            <a:ln w="9525">
              <a:noFill/>
              <a:miter lim="800000"/>
            </a:ln>
          </p:spPr>
          <p:txBody>
            <a:bodyPr>
              <a:spAutoFit/>
            </a:bodyPr>
            <a:lstStyle/>
            <a:p>
              <a:pPr>
                <a:defRPr/>
              </a:pPr>
              <a:r>
                <a:rPr kumimoji="1" lang="en-US" altLang="zh-CN" sz="700" i="1" dirty="0">
                  <a:solidFill>
                    <a:schemeClr val="bg1"/>
                  </a:solidFill>
                  <a:latin typeface="Arial" panose="020B0604020202020204" pitchFamily="34" charset="0"/>
                  <a:cs typeface="Arial" panose="020B0604020202020204" pitchFamily="34" charset="0"/>
                </a:rPr>
                <a:t>R90,G203, B245</a:t>
              </a:r>
              <a:endParaRPr kumimoji="1" lang="zh-CN" altLang="en-US" sz="700" i="1">
                <a:solidFill>
                  <a:schemeClr val="bg1"/>
                </a:solidFill>
                <a:latin typeface="Arial" panose="020B0604020202020204" pitchFamily="34" charset="0"/>
                <a:cs typeface="Arial" panose="020B0604020202020204" pitchFamily="34" charset="0"/>
              </a:endParaRPr>
            </a:p>
          </p:txBody>
        </p:sp>
      </p:grpSp>
      <p:sp>
        <p:nvSpPr>
          <p:cNvPr id="24" name="标题 1"/>
          <p:cNvSpPr>
            <a:spLocks noGrp="1"/>
          </p:cNvSpPr>
          <p:nvPr>
            <p:ph type="ctrTitle"/>
          </p:nvPr>
        </p:nvSpPr>
        <p:spPr>
          <a:xfrm>
            <a:off x="1645426" y="415004"/>
            <a:ext cx="6920949" cy="718293"/>
          </a:xfrm>
        </p:spPr>
        <p:txBody>
          <a:bodyPr rtlCol="0">
            <a:normAutofit/>
          </a:bodyPr>
          <a:lstStyle>
            <a:lvl1pPr>
              <a:defRPr lang="en-US" altLang="zh-CN" sz="2400" dirty="0" smtClean="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en-US" altLang="zh-CN" dirty="0"/>
          </a:p>
        </p:txBody>
      </p:sp>
      <p:sp>
        <p:nvSpPr>
          <p:cNvPr id="36" name="Rectangle 3"/>
          <p:cNvSpPr>
            <a:spLocks noGrp="1" noChangeArrowheads="1"/>
          </p:cNvSpPr>
          <p:nvPr>
            <p:ph idx="10"/>
          </p:nvPr>
        </p:nvSpPr>
        <p:spPr bwMode="auto">
          <a:xfrm>
            <a:off x="1645426" y="1180188"/>
            <a:ext cx="6920949" cy="3044499"/>
          </a:xfrm>
          <a:prstGeom prst="rect">
            <a:avLst/>
          </a:prstGeom>
        </p:spPr>
        <p:txBody>
          <a:bodyPr rtlCol="0">
            <a:normAutofit/>
          </a:bodyPr>
          <a:lstStyle>
            <a:lvl1pPr>
              <a:defRPr kumimoji="1" lang="zh-CN" altLang="en-US" sz="2000" dirty="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800" b="0" i="0" kern="1200" baseline="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vl3pPr>
              <a:defRPr kumimoji="1" lang="zh-CN" altLang="en-US" sz="16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3pPr>
            <a:lvl4pPr>
              <a:defRPr kumimoji="1" lang="zh-CN" altLang="en-US" sz="14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4pPr>
            <a:lvl5pPr>
              <a:defRPr kumimoji="1" lang="zh-CN" altLang="en-US" sz="12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内容">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defRPr/>
            </a:pPr>
            <a:r>
              <a:rPr lang="en-US" sz="900" noProof="1">
                <a:solidFill>
                  <a:schemeClr val="bg1"/>
                </a:solidFill>
                <a:latin typeface="Arial" panose="020B0604020202020204" pitchFamily="34" charset="0"/>
                <a:ea typeface="Heiti SC Light"/>
                <a:cs typeface="Arial" panose="020B0604020202020204" pitchFamily="34" charset="0"/>
              </a:rPr>
              <a:t>T</a:t>
            </a:r>
            <a:r>
              <a:rPr lang="en-US" altLang="zh-CN" sz="900" noProof="1">
                <a:solidFill>
                  <a:schemeClr val="bg1"/>
                </a:solidFill>
                <a:latin typeface="Arial" panose="020B0604020202020204" pitchFamily="34" charset="0"/>
                <a:ea typeface="Heiti SC Light"/>
                <a:cs typeface="Arial" panose="020B0604020202020204" pitchFamily="34" charset="0"/>
              </a:rPr>
              <a:t>itle:</a:t>
            </a:r>
            <a:endParaRPr lang="en-US" altLang="ja-JP" sz="900" noProof="1">
              <a:solidFill>
                <a:schemeClr val="bg1"/>
              </a:solidFill>
              <a:latin typeface="Arial" panose="020B0604020202020204" pitchFamily="34" charset="0"/>
              <a:ea typeface="Heiti SC Light"/>
              <a:cs typeface="Arial" panose="020B0604020202020204" pitchFamily="34" charset="0"/>
            </a:endParaRPr>
          </a:p>
          <a:p>
            <a:pPr defTabSz="935355">
              <a:defRPr/>
            </a:pPr>
            <a:r>
              <a:rPr lang="en-US" altLang="zh-CN" sz="800" noProof="1">
                <a:solidFill>
                  <a:schemeClr val="bg1"/>
                </a:solidFill>
                <a:latin typeface="Arial" panose="020B0604020202020204" pitchFamily="34" charset="0"/>
                <a:ea typeface="Heiti SC Light"/>
                <a:cs typeface="Arial" panose="020B0604020202020204" pitchFamily="34" charset="0"/>
              </a:rPr>
              <a:t>Type</a:t>
            </a:r>
            <a:r>
              <a:rPr lang="en-US" altLang="ja-JP" sz="800" noProof="1">
                <a:solidFill>
                  <a:schemeClr val="bg1"/>
                </a:solidFill>
                <a:latin typeface="Arial" panose="020B0604020202020204" pitchFamily="34" charset="0"/>
                <a:ea typeface="Heiti SC Light"/>
                <a:cs typeface="Arial" panose="020B0604020202020204" pitchFamily="34" charset="0"/>
              </a:rPr>
              <a:t>: </a:t>
            </a:r>
            <a:r>
              <a:rPr lang="en-US" altLang="ja-JP" sz="800" noProof="1">
                <a:solidFill>
                  <a:schemeClr val="bg1"/>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chemeClr val="bg1"/>
              </a:solidFill>
              <a:latin typeface="Arial" panose="020B0604020202020204" pitchFamily="34" charset="0"/>
              <a:ea typeface="Heiti SC Light"/>
              <a:cs typeface="Arial" panose="020B0604020202020204" pitchFamily="34" charset="0"/>
            </a:endParaRPr>
          </a:p>
          <a:p>
            <a:pPr defTabSz="935355">
              <a:defRPr/>
            </a:pPr>
            <a:r>
              <a:rPr lang="en-US" sz="800" noProof="1">
                <a:solidFill>
                  <a:schemeClr val="bg1"/>
                </a:solidFill>
                <a:latin typeface="Arial" panose="020B0604020202020204" pitchFamily="34" charset="0"/>
                <a:ea typeface="Heiti SC Light"/>
                <a:cs typeface="Heiti SC Light"/>
              </a:rPr>
              <a:t>S</a:t>
            </a:r>
            <a:r>
              <a:rPr lang="en-US" altLang="zh-CN" sz="800" noProof="1">
                <a:solidFill>
                  <a:schemeClr val="bg1"/>
                </a:solidFill>
                <a:latin typeface="Arial" panose="020B0604020202020204" pitchFamily="34" charset="0"/>
                <a:ea typeface="Heiti SC Light"/>
                <a:cs typeface="Heiti SC Light"/>
              </a:rPr>
              <a:t>ize</a:t>
            </a:r>
            <a:r>
              <a:rPr lang="en-US" sz="800" noProof="1">
                <a:solidFill>
                  <a:schemeClr val="bg1"/>
                </a:solidFill>
                <a:latin typeface="Arial" panose="020B0604020202020204" pitchFamily="34" charset="0"/>
                <a:ea typeface="Heiti SC Light"/>
                <a:cs typeface="Heiti SC Light"/>
              </a:rPr>
              <a:t>：</a:t>
            </a:r>
            <a:r>
              <a:rPr lang="en-US" altLang="ja-JP" sz="800" noProof="1">
                <a:solidFill>
                  <a:schemeClr val="bg1"/>
                </a:solidFill>
                <a:latin typeface="Arial" panose="020B0604020202020204" pitchFamily="34" charset="0"/>
                <a:ea typeface="Heiti SC Light"/>
                <a:cs typeface="Heiti SC Light"/>
              </a:rPr>
              <a:t>22-24</a:t>
            </a:r>
            <a:r>
              <a:rPr lang="en-US" altLang="zh-CN" sz="800" noProof="1">
                <a:solidFill>
                  <a:schemeClr val="bg1"/>
                </a:solidFill>
                <a:latin typeface="Arial" panose="020B0604020202020204" pitchFamily="34" charset="0"/>
                <a:ea typeface="Heiti SC Light"/>
                <a:cs typeface="Heiti SC Light"/>
              </a:rPr>
              <a:t>pt</a:t>
            </a:r>
            <a:endParaRPr lang="en-US" altLang="ja-JP" sz="800" noProof="1">
              <a:solidFill>
                <a:schemeClr val="bg1"/>
              </a:solidFill>
              <a:latin typeface="Arial" panose="020B0604020202020204" pitchFamily="34" charset="0"/>
              <a:ea typeface="Heiti SC Light"/>
              <a:cs typeface="Heiti SC Light"/>
            </a:endParaRPr>
          </a:p>
          <a:p>
            <a:pPr defTabSz="935355">
              <a:defRPr/>
            </a:pPr>
            <a:r>
              <a:rPr lang="en-US" sz="800" noProof="1">
                <a:solidFill>
                  <a:schemeClr val="bg1"/>
                </a:solidFill>
                <a:latin typeface="Arial" panose="020B0604020202020204" pitchFamily="34" charset="0"/>
                <a:ea typeface="Heiti SC Light"/>
                <a:cs typeface="Heiti SC Light"/>
              </a:rPr>
              <a:t>C</a:t>
            </a:r>
            <a:r>
              <a:rPr lang="en-US" altLang="zh-CN" sz="800" noProof="1">
                <a:solidFill>
                  <a:schemeClr val="bg1"/>
                </a:solidFill>
                <a:latin typeface="Arial" panose="020B0604020202020204" pitchFamily="34" charset="0"/>
                <a:ea typeface="Heiti SC Light"/>
                <a:cs typeface="Heiti SC Light"/>
              </a:rPr>
              <a:t>olor</a:t>
            </a:r>
            <a:r>
              <a:rPr lang="en-US" sz="800" noProof="1">
                <a:solidFill>
                  <a:schemeClr val="bg1"/>
                </a:solidFill>
                <a:latin typeface="Arial" panose="020B0604020202020204" pitchFamily="34" charset="0"/>
                <a:ea typeface="Heiti SC Light"/>
                <a:cs typeface="Heiti SC Light"/>
              </a:rPr>
              <a:t>：T</a:t>
            </a:r>
            <a:r>
              <a:rPr lang="en-US" altLang="zh-CN" sz="800" noProof="1">
                <a:solidFill>
                  <a:schemeClr val="bg1"/>
                </a:solidFill>
                <a:latin typeface="Arial" panose="020B0604020202020204" pitchFamily="34" charset="0"/>
                <a:ea typeface="Heiti SC Light"/>
                <a:cs typeface="Heiti SC Light"/>
              </a:rPr>
              <a:t>he ZTE blue</a:t>
            </a:r>
            <a:r>
              <a:rPr lang="en-US" altLang="ja-JP" sz="800" noProof="1">
                <a:solidFill>
                  <a:schemeClr val="bg1"/>
                </a:solidFill>
                <a:latin typeface="Arial" panose="020B0604020202020204" pitchFamily="34" charset="0"/>
                <a:ea typeface="Heiti SC Light"/>
                <a:cs typeface="Heiti SC Light"/>
              </a:rPr>
              <a:t> </a:t>
            </a:r>
            <a:endParaRPr lang="en-US" altLang="ja-JP" sz="800" noProof="1">
              <a:solidFill>
                <a:schemeClr val="bg1"/>
              </a:solidFill>
              <a:latin typeface="Arial" panose="020B0604020202020204" pitchFamily="34" charset="0"/>
              <a:ea typeface="Heiti SC Light"/>
              <a:cs typeface="Heiti SC Light"/>
            </a:endParaRPr>
          </a:p>
          <a:p>
            <a:pPr defTabSz="935355">
              <a:defRPr/>
            </a:pPr>
            <a:endParaRPr lang="en-US" altLang="zh-CN" sz="900" noProof="1">
              <a:solidFill>
                <a:schemeClr val="bg1"/>
              </a:solidFill>
              <a:latin typeface="Arial" panose="020B0604020202020204" pitchFamily="34" charset="0"/>
              <a:ea typeface="Heiti SC Light"/>
              <a:cs typeface="Heiti SC Light"/>
            </a:endParaRPr>
          </a:p>
          <a:p>
            <a:pPr defTabSz="935355">
              <a:defRPr/>
            </a:pPr>
            <a:r>
              <a:rPr lang="en-US" altLang="zh-CN" sz="900" noProof="1">
                <a:solidFill>
                  <a:schemeClr val="bg1"/>
                </a:solidFill>
                <a:latin typeface="Arial" panose="020B0604020202020204" pitchFamily="34" charset="0"/>
                <a:ea typeface="Heiti SC Light"/>
                <a:cs typeface="Heiti SC Light"/>
              </a:rPr>
              <a:t>Subtitle:</a:t>
            </a:r>
            <a:endParaRPr lang="en-US" altLang="ja-JP" sz="900" noProof="1">
              <a:solidFill>
                <a:schemeClr val="bg1"/>
              </a:solidFill>
              <a:latin typeface="Arial" panose="020B0604020202020204" pitchFamily="34" charset="0"/>
              <a:ea typeface="Heiti SC Light"/>
              <a:cs typeface="Heiti SC Light"/>
            </a:endParaRPr>
          </a:p>
          <a:p>
            <a:pPr defTabSz="935355">
              <a:defRPr/>
            </a:pPr>
            <a:r>
              <a:rPr lang="en-US" sz="800" noProof="1">
                <a:solidFill>
                  <a:schemeClr val="bg1"/>
                </a:solidFill>
                <a:latin typeface="Arial" panose="020B0604020202020204" pitchFamily="34" charset="0"/>
                <a:ea typeface="Heiti SC Light"/>
                <a:cs typeface="Heiti SC Light"/>
              </a:rPr>
              <a:t>T</a:t>
            </a:r>
            <a:r>
              <a:rPr lang="en-US" altLang="zh-CN" sz="800" noProof="1">
                <a:solidFill>
                  <a:schemeClr val="bg1"/>
                </a:solidFill>
                <a:latin typeface="Arial" panose="020B0604020202020204" pitchFamily="34" charset="0"/>
                <a:ea typeface="Heiti SC Light"/>
                <a:cs typeface="Heiti SC Light"/>
              </a:rPr>
              <a:t>ype: </a:t>
            </a:r>
            <a:r>
              <a:rPr lang="en-US" altLang="ja-JP" sz="800" noProof="1">
                <a:solidFill>
                  <a:schemeClr val="bg1"/>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chemeClr val="bg1"/>
              </a:solidFill>
              <a:latin typeface="Arial" panose="020B0604020202020204" pitchFamily="34" charset="0"/>
              <a:cs typeface="Arial" panose="020B0604020202020204" pitchFamily="34" charset="0"/>
            </a:endParaRPr>
          </a:p>
          <a:p>
            <a:pPr defTabSz="935355">
              <a:defRPr/>
            </a:pPr>
            <a:r>
              <a:rPr lang="en-US" sz="800" noProof="1">
                <a:solidFill>
                  <a:schemeClr val="bg1"/>
                </a:solidFill>
                <a:latin typeface="Arial" panose="020B0604020202020204" pitchFamily="34" charset="0"/>
                <a:ea typeface="Heiti SC Light"/>
                <a:cs typeface="Heiti SC Light"/>
              </a:rPr>
              <a:t>S</a:t>
            </a:r>
            <a:r>
              <a:rPr lang="en-US" altLang="zh-CN" sz="800" noProof="1">
                <a:solidFill>
                  <a:schemeClr val="bg1"/>
                </a:solidFill>
                <a:latin typeface="Arial" panose="020B0604020202020204" pitchFamily="34" charset="0"/>
                <a:ea typeface="Heiti SC Light"/>
                <a:cs typeface="Heiti SC Light"/>
              </a:rPr>
              <a:t>ize</a:t>
            </a:r>
            <a:r>
              <a:rPr lang="en-US" sz="800" noProof="1">
                <a:solidFill>
                  <a:schemeClr val="bg1"/>
                </a:solidFill>
                <a:latin typeface="Arial" panose="020B0604020202020204" pitchFamily="34" charset="0"/>
                <a:ea typeface="Heiti SC Light"/>
                <a:cs typeface="Heiti SC Light"/>
              </a:rPr>
              <a:t>：14-</a:t>
            </a:r>
            <a:r>
              <a:rPr lang="en-US" altLang="ja-JP" sz="800" noProof="1">
                <a:solidFill>
                  <a:schemeClr val="bg1"/>
                </a:solidFill>
                <a:latin typeface="Arial" panose="020B0604020202020204" pitchFamily="34" charset="0"/>
                <a:ea typeface="Heiti SC Light"/>
                <a:cs typeface="Heiti SC Light"/>
              </a:rPr>
              <a:t>18pt</a:t>
            </a:r>
            <a:endParaRPr lang="en-US" altLang="ja-JP" sz="800" noProof="1">
              <a:solidFill>
                <a:schemeClr val="bg1"/>
              </a:solidFill>
              <a:latin typeface="Arial" panose="020B0604020202020204" pitchFamily="34" charset="0"/>
              <a:ea typeface="Heiti SC Light"/>
              <a:cs typeface="Heiti SC Light"/>
            </a:endParaRPr>
          </a:p>
          <a:p>
            <a:pPr defTabSz="935355">
              <a:defRPr/>
            </a:pPr>
            <a:r>
              <a:rPr lang="en-US" sz="800" noProof="1">
                <a:solidFill>
                  <a:schemeClr val="bg1"/>
                </a:solidFill>
                <a:latin typeface="Arial" panose="020B0604020202020204" pitchFamily="34" charset="0"/>
                <a:ea typeface="Heiti SC Light"/>
                <a:cs typeface="Heiti SC Light"/>
              </a:rPr>
              <a:t>Color: The </a:t>
            </a:r>
            <a:r>
              <a:rPr lang="en-US" altLang="zh-CN" sz="800" noProof="1">
                <a:solidFill>
                  <a:schemeClr val="bg1"/>
                </a:solidFill>
                <a:latin typeface="Arial" panose="020B0604020202020204" pitchFamily="34" charset="0"/>
                <a:ea typeface="Heiti SC Light"/>
                <a:cs typeface="Heiti SC Light"/>
              </a:rPr>
              <a:t>ZTE green</a:t>
            </a:r>
            <a:endParaRPr lang="en-US" altLang="ja-JP" sz="800" noProof="1">
              <a:solidFill>
                <a:schemeClr val="bg1"/>
              </a:solidFill>
              <a:latin typeface="Arial" panose="020B0604020202020204" pitchFamily="34" charset="0"/>
              <a:ea typeface="Heiti SC Light"/>
              <a:cs typeface="Heiti SC Light"/>
            </a:endParaRPr>
          </a:p>
        </p:txBody>
      </p:sp>
      <p:grpSp>
        <p:nvGrpSpPr>
          <p:cNvPr id="5" name="组 5"/>
          <p:cNvGrpSpPr/>
          <p:nvPr/>
        </p:nvGrpSpPr>
        <p:grpSpPr bwMode="auto">
          <a:xfrm>
            <a:off x="9364663" y="3851275"/>
            <a:ext cx="1392237" cy="989013"/>
            <a:chOff x="9286278" y="1725515"/>
            <a:chExt cx="1392554" cy="989008"/>
          </a:xfrm>
        </p:grpSpPr>
        <p:grpSp>
          <p:nvGrpSpPr>
            <p:cNvPr id="6" name="组 6"/>
            <p:cNvGrpSpPr/>
            <p:nvPr/>
          </p:nvGrpSpPr>
          <p:grpSpPr bwMode="auto">
            <a:xfrm>
              <a:off x="9286278" y="1725515"/>
              <a:ext cx="935158" cy="254390"/>
              <a:chOff x="9286278" y="1725515"/>
              <a:chExt cx="935158" cy="254390"/>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815" y="1757265"/>
                <a:ext cx="717713" cy="198437"/>
              </a:xfrm>
              <a:prstGeom prst="rect">
                <a:avLst/>
              </a:prstGeom>
              <a:noFill/>
              <a:ln w="9525">
                <a:noFill/>
                <a:miter lim="800000"/>
              </a:ln>
            </p:spPr>
            <p:txBody>
              <a:bodyPr>
                <a:spAutoFit/>
              </a:bodyPr>
              <a:lstStyle/>
              <a:p>
                <a:pPr>
                  <a:defRPr/>
                </a:pPr>
                <a:r>
                  <a:rPr kumimoji="1" lang="en-US" altLang="zh-CN" sz="700" i="1" dirty="0">
                    <a:solidFill>
                      <a:schemeClr val="bg1"/>
                    </a:solidFill>
                    <a:latin typeface="Arial" panose="020B0604020202020204" pitchFamily="34" charset="0"/>
                    <a:cs typeface="Arial" panose="020B0604020202020204" pitchFamily="34" charset="0"/>
                  </a:rPr>
                  <a:t>G143, B212</a:t>
                </a:r>
                <a:endParaRPr kumimoji="1" lang="zh-CN" altLang="en-US" sz="700" i="1">
                  <a:solidFill>
                    <a:schemeClr val="bg1"/>
                  </a:solidFill>
                  <a:latin typeface="Arial" panose="020B0604020202020204" pitchFamily="34" charset="0"/>
                  <a:cs typeface="Arial" panose="020B0604020202020204" pitchFamily="34" charset="0"/>
                </a:endParaRPr>
              </a:p>
            </p:txBody>
          </p:sp>
        </p:grpSp>
        <p:grpSp>
          <p:nvGrpSpPr>
            <p:cNvPr id="7" name="组 9"/>
            <p:cNvGrpSpPr/>
            <p:nvPr/>
          </p:nvGrpSpPr>
          <p:grpSpPr bwMode="auto">
            <a:xfrm>
              <a:off x="9286278" y="2098975"/>
              <a:ext cx="1199362" cy="254390"/>
              <a:chOff x="9286278" y="2098975"/>
              <a:chExt cx="1199362" cy="254390"/>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815" y="2130326"/>
                <a:ext cx="981298" cy="198436"/>
              </a:xfrm>
              <a:prstGeom prst="rect">
                <a:avLst/>
              </a:prstGeom>
              <a:noFill/>
              <a:ln w="9525">
                <a:noFill/>
                <a:miter lim="800000"/>
              </a:ln>
            </p:spPr>
            <p:txBody>
              <a:bodyPr>
                <a:spAutoFit/>
              </a:bodyPr>
              <a:lstStyle/>
              <a:p>
                <a:pPr>
                  <a:defRPr/>
                </a:pPr>
                <a:r>
                  <a:rPr kumimoji="1" lang="en-US" altLang="zh-CN" sz="700" i="1" dirty="0">
                    <a:solidFill>
                      <a:schemeClr val="bg1"/>
                    </a:solidFill>
                    <a:latin typeface="Arial" panose="020B0604020202020204" pitchFamily="34" charset="0"/>
                    <a:cs typeface="Arial" panose="020B0604020202020204" pitchFamily="34" charset="0"/>
                  </a:rPr>
                  <a:t>R140,G198, B62</a:t>
                </a:r>
                <a:endParaRPr kumimoji="1" lang="zh-CN" altLang="en-US" sz="700" i="1">
                  <a:solidFill>
                    <a:schemeClr val="bg1"/>
                  </a:solidFill>
                  <a:latin typeface="Arial" panose="020B0604020202020204" pitchFamily="34" charset="0"/>
                  <a:cs typeface="Arial" panose="020B0604020202020204" pitchFamily="34" charset="0"/>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815" y="2490686"/>
              <a:ext cx="1175017" cy="200024"/>
            </a:xfrm>
            <a:prstGeom prst="rect">
              <a:avLst/>
            </a:prstGeom>
            <a:noFill/>
            <a:ln w="9525">
              <a:noFill/>
              <a:miter lim="800000"/>
            </a:ln>
          </p:spPr>
          <p:txBody>
            <a:bodyPr>
              <a:spAutoFit/>
            </a:bodyPr>
            <a:lstStyle/>
            <a:p>
              <a:pPr>
                <a:defRPr/>
              </a:pPr>
              <a:r>
                <a:rPr kumimoji="1" lang="en-US" altLang="zh-CN" sz="700" i="1" dirty="0">
                  <a:solidFill>
                    <a:schemeClr val="bg1"/>
                  </a:solidFill>
                  <a:latin typeface="Arial" panose="020B0604020202020204" pitchFamily="34" charset="0"/>
                  <a:cs typeface="Arial" panose="020B0604020202020204" pitchFamily="34" charset="0"/>
                </a:rPr>
                <a:t>R90,G203, B245</a:t>
              </a:r>
              <a:endParaRPr kumimoji="1" lang="zh-CN" altLang="en-US" sz="700" i="1">
                <a:solidFill>
                  <a:schemeClr val="bg1"/>
                </a:solidFill>
                <a:latin typeface="Arial" panose="020B0604020202020204" pitchFamily="34" charset="0"/>
                <a:cs typeface="Arial" panose="020B0604020202020204" pitchFamily="34" charset="0"/>
              </a:endParaRPr>
            </a:p>
          </p:txBody>
        </p:sp>
      </p:grpSp>
      <p:pic>
        <p:nvPicPr>
          <p:cNvPr id="14" name="Picture 15" descr="ZTE_ppt_design_0202-06.jpg"/>
          <p:cNvPicPr>
            <a:picLocks noChangeAspect="1"/>
          </p:cNvPicPr>
          <p:nvPr/>
        </p:nvPicPr>
        <p:blipFill>
          <a:blip r:embed="rId2"/>
          <a:srcRect/>
          <a:stretch>
            <a:fillRect/>
          </a:stretch>
        </p:blipFill>
        <p:spPr bwMode="auto">
          <a:xfrm>
            <a:off x="0" y="4779963"/>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920822" cy="169863"/>
          </a:xfrm>
          <a:prstGeom prst="rect">
            <a:avLst/>
          </a:prstGeom>
          <a:noFill/>
          <a:ln w="9525">
            <a:noFill/>
            <a:miter lim="800000"/>
          </a:ln>
        </p:spPr>
        <p:txBody>
          <a:bodyPr lIns="0" tIns="0" rIns="0" bIns="0"/>
          <a:lstStyle/>
          <a:p>
            <a:pPr>
              <a:defRPr/>
            </a:pPr>
            <a:r>
              <a:rPr kumimoji="1" lang="en-US" sz="600" dirty="0">
                <a:solidFill>
                  <a:srgbClr val="7F7F7F"/>
                </a:solidFill>
                <a:latin typeface="Arial" panose="020B0604020202020204" pitchFamily="34" charset="0"/>
                <a:cs typeface="Arial" panose="020B0604020202020204" pitchFamily="34" charset="0"/>
              </a:rPr>
              <a:t>© ZTE All rights reserved</a:t>
            </a:r>
            <a:endParaRPr kumimoji="1" lang="en-US" sz="600" dirty="0">
              <a:solidFill>
                <a:srgbClr val="7F7F7F"/>
              </a:solidFill>
              <a:latin typeface="Arial" panose="020B0604020202020204" pitchFamily="34" charset="0"/>
              <a:cs typeface="Arial" panose="020B0604020202020204" pitchFamily="34" charset="0"/>
            </a:endParaRPr>
          </a:p>
        </p:txBody>
      </p:sp>
      <p:sp>
        <p:nvSpPr>
          <p:cNvPr id="16"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a:defRPr/>
            </a:pPr>
            <a:fld id="{C0E72943-9F54-4067-A950-84A709784270}" type="slidenum">
              <a:rPr lang="en-US" sz="800">
                <a:solidFill>
                  <a:srgbClr val="404040"/>
                </a:solidFill>
                <a:latin typeface="Arial" panose="020B0604020202020204" pitchFamily="34" charset="0"/>
                <a:cs typeface="Arial" panose="020B0604020202020204" pitchFamily="34" charset="0"/>
              </a:rPr>
            </a:fld>
            <a:endParaRPr lang="en-US" sz="800" dirty="0">
              <a:solidFill>
                <a:srgbClr val="404040"/>
              </a:solidFill>
              <a:latin typeface="Arial" panose="020B0604020202020204" pitchFamily="34" charset="0"/>
              <a:cs typeface="Arial" panose="020B0604020202020204" pitchFamily="34" charset="0"/>
            </a:endParaRPr>
          </a:p>
        </p:txBody>
      </p:sp>
      <p:sp>
        <p:nvSpPr>
          <p:cNvPr id="32" name="文本占位符 2"/>
          <p:cNvSpPr>
            <a:spLocks noGrp="1"/>
          </p:cNvSpPr>
          <p:nvPr>
            <p:ph idx="12"/>
          </p:nvPr>
        </p:nvSpPr>
        <p:spPr>
          <a:xfrm>
            <a:off x="336136" y="1270076"/>
            <a:ext cx="8513763"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endParaRPr lang="zh-CN" altLang="en-US"/>
          </a:p>
          <a:p>
            <a:pPr lvl="1"/>
            <a:r>
              <a:rPr lang="zh-CN" altLang="en-US"/>
              <a:t>第二级</a:t>
            </a:r>
            <a:endParaRPr lang="zh-CN" altLang="en-US"/>
          </a:p>
        </p:txBody>
      </p:sp>
      <p:sp>
        <p:nvSpPr>
          <p:cNvPr id="33"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内容">
    <p:spTree>
      <p:nvGrpSpPr>
        <p:cNvPr id="1" name=""/>
        <p:cNvGrpSpPr/>
        <p:nvPr/>
      </p:nvGrpSpPr>
      <p:grpSpPr>
        <a:xfrm>
          <a:off x="0" y="0"/>
          <a:ext cx="0" cy="0"/>
          <a:chOff x="0" y="0"/>
          <a:chExt cx="0" cy="0"/>
        </a:xfrm>
      </p:grpSpPr>
      <p:pic>
        <p:nvPicPr>
          <p:cNvPr id="5" name="Picture 3" descr="ZTE_ppt_design_0202-06.jpg"/>
          <p:cNvPicPr>
            <a:picLocks noChangeAspect="1"/>
          </p:cNvPicPr>
          <p:nvPr/>
        </p:nvPicPr>
        <p:blipFill>
          <a:blip r:embed="rId2"/>
          <a:srcRect/>
          <a:stretch>
            <a:fillRect/>
          </a:stretch>
        </p:blipFill>
        <p:spPr bwMode="auto">
          <a:xfrm>
            <a:off x="0" y="4779963"/>
            <a:ext cx="9144000" cy="387350"/>
          </a:xfrm>
          <a:prstGeom prst="rect">
            <a:avLst/>
          </a:prstGeom>
          <a:noFill/>
          <a:ln w="9525">
            <a:noFill/>
            <a:miter lim="800000"/>
            <a:headEnd/>
            <a:tailEnd/>
          </a:ln>
        </p:spPr>
      </p:pic>
      <p:sp>
        <p:nvSpPr>
          <p:cNvPr id="7"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a:defRPr/>
            </a:pPr>
            <a:fld id="{113F1D33-9059-47D3-954B-5D17F3B4270F}" type="slidenum">
              <a:rPr lang="en-US" sz="800">
                <a:solidFill>
                  <a:srgbClr val="404040"/>
                </a:solidFill>
                <a:latin typeface="Arial" panose="020B0604020202020204" pitchFamily="34" charset="0"/>
                <a:cs typeface="Arial" panose="020B0604020202020204" pitchFamily="34" charset="0"/>
              </a:rPr>
            </a:fld>
            <a:endParaRPr lang="en-US" sz="800" dirty="0">
              <a:solidFill>
                <a:srgbClr val="404040"/>
              </a:solidFill>
              <a:latin typeface="Arial" panose="020B0604020202020204" pitchFamily="34" charset="0"/>
              <a:cs typeface="Arial" panose="020B0604020202020204" pitchFamily="34" charset="0"/>
            </a:endParaRPr>
          </a:p>
        </p:txBody>
      </p:sp>
      <p:sp>
        <p:nvSpPr>
          <p:cNvPr id="9"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defRPr/>
            </a:pPr>
            <a:r>
              <a:rPr lang="en-US" sz="900" noProof="1">
                <a:solidFill>
                  <a:schemeClr val="bg1"/>
                </a:solidFill>
                <a:latin typeface="Arial" panose="020B0604020202020204" pitchFamily="34" charset="0"/>
                <a:ea typeface="Heiti SC Light"/>
                <a:cs typeface="Arial" panose="020B0604020202020204" pitchFamily="34" charset="0"/>
              </a:rPr>
              <a:t>T</a:t>
            </a:r>
            <a:r>
              <a:rPr lang="en-US" altLang="zh-CN" sz="900" noProof="1">
                <a:solidFill>
                  <a:schemeClr val="bg1"/>
                </a:solidFill>
                <a:latin typeface="Arial" panose="020B0604020202020204" pitchFamily="34" charset="0"/>
                <a:ea typeface="Heiti SC Light"/>
                <a:cs typeface="Arial" panose="020B0604020202020204" pitchFamily="34" charset="0"/>
              </a:rPr>
              <a:t>itle:</a:t>
            </a:r>
            <a:endParaRPr lang="en-US" altLang="ja-JP" sz="900" noProof="1">
              <a:solidFill>
                <a:schemeClr val="bg1"/>
              </a:solidFill>
              <a:latin typeface="Arial" panose="020B0604020202020204" pitchFamily="34" charset="0"/>
              <a:ea typeface="Heiti SC Light"/>
              <a:cs typeface="Arial" panose="020B0604020202020204" pitchFamily="34" charset="0"/>
            </a:endParaRPr>
          </a:p>
          <a:p>
            <a:pPr defTabSz="935355">
              <a:defRPr/>
            </a:pPr>
            <a:r>
              <a:rPr lang="en-US" altLang="zh-CN" sz="800" noProof="1">
                <a:solidFill>
                  <a:schemeClr val="bg1"/>
                </a:solidFill>
                <a:latin typeface="Arial" panose="020B0604020202020204" pitchFamily="34" charset="0"/>
                <a:ea typeface="Heiti SC Light"/>
                <a:cs typeface="Arial" panose="020B0604020202020204" pitchFamily="34" charset="0"/>
              </a:rPr>
              <a:t>Type</a:t>
            </a:r>
            <a:r>
              <a:rPr lang="en-US" altLang="ja-JP" sz="800" noProof="1">
                <a:solidFill>
                  <a:schemeClr val="bg1"/>
                </a:solidFill>
                <a:latin typeface="Arial" panose="020B0604020202020204" pitchFamily="34" charset="0"/>
                <a:ea typeface="Heiti SC Light"/>
                <a:cs typeface="Arial" panose="020B0604020202020204" pitchFamily="34" charset="0"/>
              </a:rPr>
              <a:t>: </a:t>
            </a:r>
            <a:r>
              <a:rPr lang="en-US" altLang="ja-JP" sz="800" noProof="1">
                <a:solidFill>
                  <a:schemeClr val="bg1"/>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chemeClr val="bg1"/>
              </a:solidFill>
              <a:latin typeface="Arial" panose="020B0604020202020204" pitchFamily="34" charset="0"/>
              <a:ea typeface="Heiti SC Light"/>
              <a:cs typeface="Arial" panose="020B0604020202020204" pitchFamily="34" charset="0"/>
            </a:endParaRPr>
          </a:p>
          <a:p>
            <a:pPr defTabSz="935355">
              <a:defRPr/>
            </a:pPr>
            <a:r>
              <a:rPr lang="en-US" sz="800" noProof="1">
                <a:solidFill>
                  <a:schemeClr val="bg1"/>
                </a:solidFill>
                <a:latin typeface="Arial" panose="020B0604020202020204" pitchFamily="34" charset="0"/>
                <a:ea typeface="Heiti SC Light"/>
                <a:cs typeface="Heiti SC Light"/>
              </a:rPr>
              <a:t>S</a:t>
            </a:r>
            <a:r>
              <a:rPr lang="en-US" altLang="zh-CN" sz="800" noProof="1">
                <a:solidFill>
                  <a:schemeClr val="bg1"/>
                </a:solidFill>
                <a:latin typeface="Arial" panose="020B0604020202020204" pitchFamily="34" charset="0"/>
                <a:ea typeface="Heiti SC Light"/>
                <a:cs typeface="Heiti SC Light"/>
              </a:rPr>
              <a:t>ize</a:t>
            </a:r>
            <a:r>
              <a:rPr lang="en-US" sz="800" noProof="1">
                <a:solidFill>
                  <a:schemeClr val="bg1"/>
                </a:solidFill>
                <a:latin typeface="Arial" panose="020B0604020202020204" pitchFamily="34" charset="0"/>
                <a:ea typeface="Heiti SC Light"/>
                <a:cs typeface="Heiti SC Light"/>
              </a:rPr>
              <a:t>：</a:t>
            </a:r>
            <a:r>
              <a:rPr lang="en-US" altLang="ja-JP" sz="800" noProof="1">
                <a:solidFill>
                  <a:schemeClr val="bg1"/>
                </a:solidFill>
                <a:latin typeface="Arial" panose="020B0604020202020204" pitchFamily="34" charset="0"/>
                <a:ea typeface="Heiti SC Light"/>
                <a:cs typeface="Heiti SC Light"/>
              </a:rPr>
              <a:t>22-24</a:t>
            </a:r>
            <a:r>
              <a:rPr lang="en-US" altLang="zh-CN" sz="800" noProof="1">
                <a:solidFill>
                  <a:schemeClr val="bg1"/>
                </a:solidFill>
                <a:latin typeface="Arial" panose="020B0604020202020204" pitchFamily="34" charset="0"/>
                <a:ea typeface="Heiti SC Light"/>
                <a:cs typeface="Heiti SC Light"/>
              </a:rPr>
              <a:t>pt</a:t>
            </a:r>
            <a:endParaRPr lang="en-US" altLang="ja-JP" sz="800" noProof="1">
              <a:solidFill>
                <a:schemeClr val="bg1"/>
              </a:solidFill>
              <a:latin typeface="Arial" panose="020B0604020202020204" pitchFamily="34" charset="0"/>
              <a:ea typeface="Heiti SC Light"/>
              <a:cs typeface="Heiti SC Light"/>
            </a:endParaRPr>
          </a:p>
          <a:p>
            <a:pPr defTabSz="935355">
              <a:defRPr/>
            </a:pPr>
            <a:r>
              <a:rPr lang="en-US" sz="800" noProof="1">
                <a:solidFill>
                  <a:schemeClr val="bg1"/>
                </a:solidFill>
                <a:latin typeface="Arial" panose="020B0604020202020204" pitchFamily="34" charset="0"/>
                <a:ea typeface="Heiti SC Light"/>
                <a:cs typeface="Heiti SC Light"/>
              </a:rPr>
              <a:t>C</a:t>
            </a:r>
            <a:r>
              <a:rPr lang="en-US" altLang="zh-CN" sz="800" noProof="1">
                <a:solidFill>
                  <a:schemeClr val="bg1"/>
                </a:solidFill>
                <a:latin typeface="Arial" panose="020B0604020202020204" pitchFamily="34" charset="0"/>
                <a:ea typeface="Heiti SC Light"/>
                <a:cs typeface="Heiti SC Light"/>
              </a:rPr>
              <a:t>olor</a:t>
            </a:r>
            <a:r>
              <a:rPr lang="en-US" sz="800" noProof="1">
                <a:solidFill>
                  <a:schemeClr val="bg1"/>
                </a:solidFill>
                <a:latin typeface="Arial" panose="020B0604020202020204" pitchFamily="34" charset="0"/>
                <a:ea typeface="Heiti SC Light"/>
                <a:cs typeface="Heiti SC Light"/>
              </a:rPr>
              <a:t>：T</a:t>
            </a:r>
            <a:r>
              <a:rPr lang="en-US" altLang="zh-CN" sz="800" noProof="1">
                <a:solidFill>
                  <a:schemeClr val="bg1"/>
                </a:solidFill>
                <a:latin typeface="Arial" panose="020B0604020202020204" pitchFamily="34" charset="0"/>
                <a:ea typeface="Heiti SC Light"/>
                <a:cs typeface="Heiti SC Light"/>
              </a:rPr>
              <a:t>he ZTE blue</a:t>
            </a:r>
            <a:r>
              <a:rPr lang="en-US" altLang="ja-JP" sz="800" noProof="1">
                <a:solidFill>
                  <a:schemeClr val="bg1"/>
                </a:solidFill>
                <a:latin typeface="Arial" panose="020B0604020202020204" pitchFamily="34" charset="0"/>
                <a:ea typeface="Heiti SC Light"/>
                <a:cs typeface="Heiti SC Light"/>
              </a:rPr>
              <a:t> </a:t>
            </a:r>
            <a:endParaRPr lang="en-US" altLang="ja-JP" sz="800" noProof="1">
              <a:solidFill>
                <a:schemeClr val="bg1"/>
              </a:solidFill>
              <a:latin typeface="Arial" panose="020B0604020202020204" pitchFamily="34" charset="0"/>
              <a:ea typeface="Heiti SC Light"/>
              <a:cs typeface="Heiti SC Light"/>
            </a:endParaRPr>
          </a:p>
          <a:p>
            <a:pPr defTabSz="935355">
              <a:defRPr/>
            </a:pPr>
            <a:endParaRPr lang="en-US" altLang="zh-CN" sz="900" noProof="1">
              <a:solidFill>
                <a:schemeClr val="bg1"/>
              </a:solidFill>
              <a:latin typeface="Arial" panose="020B0604020202020204" pitchFamily="34" charset="0"/>
              <a:ea typeface="Heiti SC Light"/>
              <a:cs typeface="Heiti SC Light"/>
            </a:endParaRPr>
          </a:p>
          <a:p>
            <a:pPr defTabSz="935355">
              <a:defRPr/>
            </a:pPr>
            <a:r>
              <a:rPr lang="en-US" altLang="zh-CN" sz="900" noProof="1">
                <a:solidFill>
                  <a:schemeClr val="bg1"/>
                </a:solidFill>
                <a:latin typeface="Arial" panose="020B0604020202020204" pitchFamily="34" charset="0"/>
                <a:ea typeface="Heiti SC Light"/>
                <a:cs typeface="Heiti SC Light"/>
              </a:rPr>
              <a:t>Subtitle:</a:t>
            </a:r>
            <a:endParaRPr lang="en-US" altLang="ja-JP" sz="900" noProof="1">
              <a:solidFill>
                <a:schemeClr val="bg1"/>
              </a:solidFill>
              <a:latin typeface="Arial" panose="020B0604020202020204" pitchFamily="34" charset="0"/>
              <a:ea typeface="Heiti SC Light"/>
              <a:cs typeface="Heiti SC Light"/>
            </a:endParaRPr>
          </a:p>
          <a:p>
            <a:pPr defTabSz="935355">
              <a:defRPr/>
            </a:pPr>
            <a:r>
              <a:rPr lang="en-US" sz="800" noProof="1">
                <a:solidFill>
                  <a:schemeClr val="bg1"/>
                </a:solidFill>
                <a:latin typeface="Arial" panose="020B0604020202020204" pitchFamily="34" charset="0"/>
                <a:ea typeface="Heiti SC Light"/>
                <a:cs typeface="Heiti SC Light"/>
              </a:rPr>
              <a:t>T</a:t>
            </a:r>
            <a:r>
              <a:rPr lang="en-US" altLang="zh-CN" sz="800" noProof="1">
                <a:solidFill>
                  <a:schemeClr val="bg1"/>
                </a:solidFill>
                <a:latin typeface="Arial" panose="020B0604020202020204" pitchFamily="34" charset="0"/>
                <a:ea typeface="Heiti SC Light"/>
                <a:cs typeface="Heiti SC Light"/>
              </a:rPr>
              <a:t>ype: </a:t>
            </a:r>
            <a:r>
              <a:rPr lang="en-US" altLang="ja-JP" sz="800" noProof="1">
                <a:solidFill>
                  <a:schemeClr val="bg1"/>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chemeClr val="bg1"/>
              </a:solidFill>
              <a:latin typeface="Arial" panose="020B0604020202020204" pitchFamily="34" charset="0"/>
              <a:cs typeface="Arial" panose="020B0604020202020204" pitchFamily="34" charset="0"/>
            </a:endParaRPr>
          </a:p>
          <a:p>
            <a:pPr defTabSz="935355">
              <a:defRPr/>
            </a:pPr>
            <a:r>
              <a:rPr lang="en-US" sz="800" noProof="1">
                <a:solidFill>
                  <a:schemeClr val="bg1"/>
                </a:solidFill>
                <a:latin typeface="Arial" panose="020B0604020202020204" pitchFamily="34" charset="0"/>
                <a:ea typeface="Heiti SC Light"/>
                <a:cs typeface="Heiti SC Light"/>
              </a:rPr>
              <a:t>S</a:t>
            </a:r>
            <a:r>
              <a:rPr lang="en-US" altLang="zh-CN" sz="800" noProof="1">
                <a:solidFill>
                  <a:schemeClr val="bg1"/>
                </a:solidFill>
                <a:latin typeface="Arial" panose="020B0604020202020204" pitchFamily="34" charset="0"/>
                <a:ea typeface="Heiti SC Light"/>
                <a:cs typeface="Heiti SC Light"/>
              </a:rPr>
              <a:t>ize</a:t>
            </a:r>
            <a:r>
              <a:rPr lang="en-US" sz="800" noProof="1">
                <a:solidFill>
                  <a:schemeClr val="bg1"/>
                </a:solidFill>
                <a:latin typeface="Arial" panose="020B0604020202020204" pitchFamily="34" charset="0"/>
                <a:ea typeface="Heiti SC Light"/>
                <a:cs typeface="Heiti SC Light"/>
              </a:rPr>
              <a:t>：14-</a:t>
            </a:r>
            <a:r>
              <a:rPr lang="en-US" altLang="ja-JP" sz="800" noProof="1">
                <a:solidFill>
                  <a:schemeClr val="bg1"/>
                </a:solidFill>
                <a:latin typeface="Arial" panose="020B0604020202020204" pitchFamily="34" charset="0"/>
                <a:ea typeface="Heiti SC Light"/>
                <a:cs typeface="Heiti SC Light"/>
              </a:rPr>
              <a:t>18pt</a:t>
            </a:r>
            <a:endParaRPr lang="en-US" altLang="ja-JP" sz="800" noProof="1">
              <a:solidFill>
                <a:schemeClr val="bg1"/>
              </a:solidFill>
              <a:latin typeface="Arial" panose="020B0604020202020204" pitchFamily="34" charset="0"/>
              <a:ea typeface="Heiti SC Light"/>
              <a:cs typeface="Heiti SC Light"/>
            </a:endParaRPr>
          </a:p>
          <a:p>
            <a:pPr defTabSz="935355">
              <a:defRPr/>
            </a:pPr>
            <a:r>
              <a:rPr lang="en-US" sz="800" noProof="1">
                <a:solidFill>
                  <a:schemeClr val="bg1"/>
                </a:solidFill>
                <a:latin typeface="Arial" panose="020B0604020202020204" pitchFamily="34" charset="0"/>
                <a:ea typeface="Heiti SC Light"/>
                <a:cs typeface="Heiti SC Light"/>
              </a:rPr>
              <a:t>Color: The </a:t>
            </a:r>
            <a:r>
              <a:rPr lang="en-US" altLang="zh-CN" sz="800" noProof="1">
                <a:solidFill>
                  <a:schemeClr val="bg1"/>
                </a:solidFill>
                <a:latin typeface="Arial" panose="020B0604020202020204" pitchFamily="34" charset="0"/>
                <a:ea typeface="Heiti SC Light"/>
                <a:cs typeface="Heiti SC Light"/>
              </a:rPr>
              <a:t>ZTE green</a:t>
            </a:r>
            <a:endParaRPr lang="en-US" altLang="ja-JP" sz="800" noProof="1">
              <a:solidFill>
                <a:schemeClr val="bg1"/>
              </a:solidFill>
              <a:latin typeface="Arial" panose="020B0604020202020204" pitchFamily="34" charset="0"/>
              <a:ea typeface="Heiti SC Light"/>
              <a:cs typeface="Heiti SC Light"/>
            </a:endParaRPr>
          </a:p>
        </p:txBody>
      </p:sp>
      <p:grpSp>
        <p:nvGrpSpPr>
          <p:cNvPr id="10" name="组 5"/>
          <p:cNvGrpSpPr/>
          <p:nvPr/>
        </p:nvGrpSpPr>
        <p:grpSpPr bwMode="auto">
          <a:xfrm>
            <a:off x="9364663" y="3851275"/>
            <a:ext cx="1392237" cy="989013"/>
            <a:chOff x="9286278" y="1725515"/>
            <a:chExt cx="1392554" cy="989008"/>
          </a:xfrm>
        </p:grpSpPr>
        <p:grpSp>
          <p:nvGrpSpPr>
            <p:cNvPr id="11" name="组 6"/>
            <p:cNvGrpSpPr/>
            <p:nvPr/>
          </p:nvGrpSpPr>
          <p:grpSpPr bwMode="auto">
            <a:xfrm>
              <a:off x="9286278" y="1725515"/>
              <a:ext cx="935158" cy="254390"/>
              <a:chOff x="9286278" y="1725515"/>
              <a:chExt cx="935158" cy="254390"/>
            </a:xfrm>
          </p:grpSpPr>
          <p:sp>
            <p:nvSpPr>
              <p:cNvPr id="17"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anose="020B0604020202020204" pitchFamily="34" charset="0"/>
                  <a:cs typeface="Arial" panose="020B0604020202020204" pitchFamily="34" charset="0"/>
                </a:endParaRPr>
              </a:p>
            </p:txBody>
          </p:sp>
          <p:sp>
            <p:nvSpPr>
              <p:cNvPr id="18" name="文本框 19"/>
              <p:cNvSpPr txBox="1">
                <a:spLocks noChangeArrowheads="1"/>
              </p:cNvSpPr>
              <p:nvPr/>
            </p:nvSpPr>
            <p:spPr bwMode="auto">
              <a:xfrm>
                <a:off x="9503815" y="1757265"/>
                <a:ext cx="717713" cy="198437"/>
              </a:xfrm>
              <a:prstGeom prst="rect">
                <a:avLst/>
              </a:prstGeom>
              <a:noFill/>
              <a:ln w="9525">
                <a:noFill/>
                <a:miter lim="800000"/>
              </a:ln>
            </p:spPr>
            <p:txBody>
              <a:bodyPr>
                <a:spAutoFit/>
              </a:bodyPr>
              <a:lstStyle/>
              <a:p>
                <a:pPr>
                  <a:defRPr/>
                </a:pPr>
                <a:r>
                  <a:rPr kumimoji="1" lang="en-US" altLang="zh-CN" sz="700" i="1" dirty="0">
                    <a:solidFill>
                      <a:schemeClr val="bg1"/>
                    </a:solidFill>
                    <a:latin typeface="Arial" panose="020B0604020202020204" pitchFamily="34" charset="0"/>
                    <a:cs typeface="Arial" panose="020B0604020202020204" pitchFamily="34" charset="0"/>
                  </a:rPr>
                  <a:t>G143, B212</a:t>
                </a:r>
                <a:endParaRPr kumimoji="1" lang="zh-CN" altLang="en-US" sz="700" i="1">
                  <a:solidFill>
                    <a:schemeClr val="bg1"/>
                  </a:solidFill>
                  <a:latin typeface="Arial" panose="020B0604020202020204" pitchFamily="34" charset="0"/>
                  <a:cs typeface="Arial" panose="020B0604020202020204" pitchFamily="34" charset="0"/>
                </a:endParaRPr>
              </a:p>
            </p:txBody>
          </p:sp>
        </p:grpSp>
        <p:grpSp>
          <p:nvGrpSpPr>
            <p:cNvPr id="12" name="组 9"/>
            <p:cNvGrpSpPr/>
            <p:nvPr/>
          </p:nvGrpSpPr>
          <p:grpSpPr bwMode="auto">
            <a:xfrm>
              <a:off x="9286278" y="2098975"/>
              <a:ext cx="1199362" cy="254390"/>
              <a:chOff x="9286278" y="2098975"/>
              <a:chExt cx="1199362" cy="254390"/>
            </a:xfrm>
          </p:grpSpPr>
          <p:sp>
            <p:nvSpPr>
              <p:cNvPr id="15"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anose="020B0604020202020204" pitchFamily="34" charset="0"/>
                  <a:cs typeface="Arial" panose="020B0604020202020204" pitchFamily="34" charset="0"/>
                </a:endParaRPr>
              </a:p>
            </p:txBody>
          </p:sp>
          <p:sp>
            <p:nvSpPr>
              <p:cNvPr id="16" name="文本框 15"/>
              <p:cNvSpPr txBox="1">
                <a:spLocks noChangeArrowheads="1"/>
              </p:cNvSpPr>
              <p:nvPr/>
            </p:nvSpPr>
            <p:spPr bwMode="auto">
              <a:xfrm>
                <a:off x="9503815" y="2130326"/>
                <a:ext cx="981298" cy="198436"/>
              </a:xfrm>
              <a:prstGeom prst="rect">
                <a:avLst/>
              </a:prstGeom>
              <a:noFill/>
              <a:ln w="9525">
                <a:noFill/>
                <a:miter lim="800000"/>
              </a:ln>
            </p:spPr>
            <p:txBody>
              <a:bodyPr>
                <a:spAutoFit/>
              </a:bodyPr>
              <a:lstStyle/>
              <a:p>
                <a:pPr>
                  <a:defRPr/>
                </a:pPr>
                <a:r>
                  <a:rPr kumimoji="1" lang="en-US" altLang="zh-CN" sz="700" i="1" dirty="0">
                    <a:solidFill>
                      <a:schemeClr val="bg1"/>
                    </a:solidFill>
                    <a:latin typeface="Arial" panose="020B0604020202020204" pitchFamily="34" charset="0"/>
                    <a:cs typeface="Arial" panose="020B0604020202020204" pitchFamily="34" charset="0"/>
                  </a:rPr>
                  <a:t>R140,G198, B62</a:t>
                </a:r>
                <a:endParaRPr kumimoji="1" lang="zh-CN" altLang="en-US" sz="700" i="1">
                  <a:solidFill>
                    <a:schemeClr val="bg1"/>
                  </a:solidFill>
                  <a:latin typeface="Arial" panose="020B0604020202020204" pitchFamily="34" charset="0"/>
                  <a:cs typeface="Arial" panose="020B0604020202020204" pitchFamily="34" charset="0"/>
                </a:endParaRPr>
              </a:p>
            </p:txBody>
          </p:sp>
        </p:grpSp>
        <p:sp>
          <p:nvSpPr>
            <p:cNvPr id="13"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anose="020B0604020202020204" pitchFamily="34" charset="0"/>
                <a:cs typeface="Arial" panose="020B0604020202020204" pitchFamily="34" charset="0"/>
              </a:endParaRPr>
            </a:p>
          </p:txBody>
        </p:sp>
        <p:sp>
          <p:nvSpPr>
            <p:cNvPr id="14" name="文本框 12"/>
            <p:cNvSpPr txBox="1">
              <a:spLocks noChangeArrowheads="1"/>
            </p:cNvSpPr>
            <p:nvPr/>
          </p:nvSpPr>
          <p:spPr bwMode="auto">
            <a:xfrm>
              <a:off x="9503815" y="2490686"/>
              <a:ext cx="1175017" cy="200024"/>
            </a:xfrm>
            <a:prstGeom prst="rect">
              <a:avLst/>
            </a:prstGeom>
            <a:noFill/>
            <a:ln w="9525">
              <a:noFill/>
              <a:miter lim="800000"/>
            </a:ln>
          </p:spPr>
          <p:txBody>
            <a:bodyPr>
              <a:spAutoFit/>
            </a:bodyPr>
            <a:lstStyle/>
            <a:p>
              <a:pPr>
                <a:defRPr/>
              </a:pPr>
              <a:r>
                <a:rPr kumimoji="1" lang="en-US" altLang="zh-CN" sz="700" i="1" dirty="0">
                  <a:solidFill>
                    <a:schemeClr val="bg1"/>
                  </a:solidFill>
                  <a:latin typeface="Arial" panose="020B0604020202020204" pitchFamily="34" charset="0"/>
                  <a:cs typeface="Arial" panose="020B0604020202020204" pitchFamily="34" charset="0"/>
                </a:rPr>
                <a:t>R90,G203, B245</a:t>
              </a:r>
              <a:endParaRPr kumimoji="1" lang="zh-CN" altLang="en-US" sz="700" i="1">
                <a:solidFill>
                  <a:schemeClr val="bg1"/>
                </a:solidFill>
                <a:latin typeface="Arial" panose="020B0604020202020204" pitchFamily="34" charset="0"/>
                <a:cs typeface="Arial" panose="020B0604020202020204" pitchFamily="34" charset="0"/>
              </a:endParaRPr>
            </a:p>
          </p:txBody>
        </p:sp>
      </p:grpSp>
      <p:sp>
        <p:nvSpPr>
          <p:cNvPr id="26" name="文本占位符 2"/>
          <p:cNvSpPr>
            <a:spLocks noGrp="1"/>
          </p:cNvSpPr>
          <p:nvPr>
            <p:ph idx="12"/>
          </p:nvPr>
        </p:nvSpPr>
        <p:spPr>
          <a:xfrm>
            <a:off x="4747351" y="1270076"/>
            <a:ext cx="4102547"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endParaRPr lang="zh-CN" altLang="en-US"/>
          </a:p>
          <a:p>
            <a:pPr lvl="1"/>
            <a:r>
              <a:rPr lang="zh-CN" altLang="en-US"/>
              <a:t>第二级</a:t>
            </a:r>
            <a:endParaRPr lang="zh-CN" altLang="en-US"/>
          </a:p>
        </p:txBody>
      </p:sp>
      <p:sp>
        <p:nvSpPr>
          <p:cNvPr id="27" name="文本占位符 2"/>
          <p:cNvSpPr>
            <a:spLocks noGrp="1"/>
          </p:cNvSpPr>
          <p:nvPr>
            <p:ph idx="13"/>
          </p:nvPr>
        </p:nvSpPr>
        <p:spPr>
          <a:xfrm>
            <a:off x="336136" y="1270076"/>
            <a:ext cx="4102549"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endParaRPr lang="zh-CN" altLang="en-US"/>
          </a:p>
          <a:p>
            <a:pPr lvl="1"/>
            <a:r>
              <a:rPr lang="zh-CN" altLang="en-US"/>
              <a:t>第二级</a:t>
            </a:r>
            <a:endParaRPr lang="zh-CN" altLang="en-US"/>
          </a:p>
        </p:txBody>
      </p:sp>
      <p:sp>
        <p:nvSpPr>
          <p:cNvPr id="28"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zh-CN" altLang="en-US" dirty="0"/>
          </a:p>
        </p:txBody>
      </p:sp>
      <p:sp>
        <p:nvSpPr>
          <p:cNvPr id="19" name="TextBox 18"/>
          <p:cNvSpPr txBox="1">
            <a:spLocks noChangeArrowheads="1"/>
          </p:cNvSpPr>
          <p:nvPr userDrawn="1"/>
        </p:nvSpPr>
        <p:spPr bwMode="auto">
          <a:xfrm>
            <a:off x="7782501" y="193676"/>
            <a:ext cx="1081088" cy="304800"/>
          </a:xfrm>
          <a:prstGeom prst="rect">
            <a:avLst/>
          </a:prstGeom>
          <a:noFill/>
          <a:ln w="9525">
            <a:noFill/>
            <a:miter lim="800000"/>
          </a:ln>
        </p:spPr>
        <p:txBody>
          <a:bodyPr lIns="0" tIns="0" rIns="0" bIns="0"/>
          <a:lstStyle/>
          <a:p>
            <a:pPr>
              <a:defRPr/>
            </a:pPr>
            <a:r>
              <a:rPr lang="en-US" sz="1000" dirty="0">
                <a:solidFill>
                  <a:srgbClr val="404040"/>
                </a:solidFill>
                <a:latin typeface="Arial" panose="020B0604020202020204" pitchFamily="34" charset="0"/>
                <a:ea typeface="Heiti SC Light"/>
                <a:cs typeface="Arial" panose="020B0604020202020204" pitchFamily="34" charset="0"/>
              </a:rPr>
              <a:t>Internal use only▲</a:t>
            </a:r>
            <a:endParaRPr kumimoji="1" lang="en-US" sz="1000" dirty="0">
              <a:solidFill>
                <a:srgbClr val="404040"/>
              </a:solidFill>
              <a:latin typeface="Arial" panose="020B0604020202020204" pitchFamily="34" charset="0"/>
              <a:ea typeface="Heiti SC Light"/>
              <a:cs typeface="Arial" panose="020B0604020202020204" pitchFamily="34" charset="0"/>
            </a:endParaRPr>
          </a:p>
        </p:txBody>
      </p:sp>
      <p:sp>
        <p:nvSpPr>
          <p:cNvPr id="20" name="TextBox 16"/>
          <p:cNvSpPr txBox="1">
            <a:spLocks noChangeArrowheads="1"/>
          </p:cNvSpPr>
          <p:nvPr userDrawn="1"/>
        </p:nvSpPr>
        <p:spPr bwMode="auto">
          <a:xfrm>
            <a:off x="4271963" y="4914900"/>
            <a:ext cx="920822" cy="169863"/>
          </a:xfrm>
          <a:prstGeom prst="rect">
            <a:avLst/>
          </a:prstGeom>
          <a:noFill/>
          <a:ln w="9525">
            <a:noFill/>
            <a:miter lim="800000"/>
          </a:ln>
        </p:spPr>
        <p:txBody>
          <a:bodyPr lIns="0" tIns="0" rIns="0" bIns="0"/>
          <a:lstStyle/>
          <a:p>
            <a:pPr>
              <a:defRPr/>
            </a:pPr>
            <a:r>
              <a:rPr kumimoji="1" lang="en-US" sz="600" dirty="0">
                <a:solidFill>
                  <a:srgbClr val="7F7F7F"/>
                </a:solidFill>
                <a:latin typeface="Arial" panose="020B0604020202020204" pitchFamily="34" charset="0"/>
                <a:cs typeface="Arial" panose="020B0604020202020204" pitchFamily="34" charset="0"/>
              </a:rPr>
              <a:t>© ZTE All rights reserved</a:t>
            </a:r>
            <a:endParaRPr kumimoji="1" lang="en-US" sz="600" dirty="0">
              <a:solidFill>
                <a:srgbClr val="7F7F7F"/>
              </a:solidFill>
              <a:latin typeface="Arial" panose="020B0604020202020204" pitchFamily="34" charset="0"/>
              <a:cs typeface="Arial" panose="020B060402020202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8_内容">
    <p:spTree>
      <p:nvGrpSpPr>
        <p:cNvPr id="1" name=""/>
        <p:cNvGrpSpPr/>
        <p:nvPr/>
      </p:nvGrpSpPr>
      <p:grpSpPr>
        <a:xfrm>
          <a:off x="0" y="0"/>
          <a:ext cx="0" cy="0"/>
          <a:chOff x="0" y="0"/>
          <a:chExt cx="0" cy="0"/>
        </a:xfrm>
      </p:grpSpPr>
      <p:pic>
        <p:nvPicPr>
          <p:cNvPr id="5" name="Picture 3" descr="ZTE_ppt_design_0202-06.jpg"/>
          <p:cNvPicPr>
            <a:picLocks noChangeAspect="1"/>
          </p:cNvPicPr>
          <p:nvPr/>
        </p:nvPicPr>
        <p:blipFill>
          <a:blip r:embed="rId2"/>
          <a:srcRect/>
          <a:stretch>
            <a:fillRect/>
          </a:stretch>
        </p:blipFill>
        <p:spPr bwMode="auto">
          <a:xfrm>
            <a:off x="0" y="4779963"/>
            <a:ext cx="9144000" cy="387350"/>
          </a:xfrm>
          <a:prstGeom prst="rect">
            <a:avLst/>
          </a:prstGeom>
          <a:noFill/>
          <a:ln w="9525">
            <a:noFill/>
            <a:miter lim="800000"/>
            <a:headEnd/>
            <a:tailEnd/>
          </a:ln>
        </p:spPr>
      </p:pic>
      <p:sp>
        <p:nvSpPr>
          <p:cNvPr id="7"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a:defRPr/>
            </a:pPr>
            <a:fld id="{D9DD1A95-C1D4-4F9A-857F-0557B7623FF8}" type="slidenum">
              <a:rPr lang="en-US" sz="800">
                <a:solidFill>
                  <a:srgbClr val="404040"/>
                </a:solidFill>
                <a:latin typeface="Arial" panose="020B0604020202020204" pitchFamily="34" charset="0"/>
                <a:cs typeface="Arial" panose="020B0604020202020204" pitchFamily="34" charset="0"/>
              </a:rPr>
            </a:fld>
            <a:endParaRPr lang="en-US" sz="800" dirty="0">
              <a:solidFill>
                <a:srgbClr val="404040"/>
              </a:solidFill>
              <a:latin typeface="Arial" panose="020B0604020202020204" pitchFamily="34" charset="0"/>
              <a:cs typeface="Arial" panose="020B0604020202020204" pitchFamily="34" charset="0"/>
            </a:endParaRPr>
          </a:p>
        </p:txBody>
      </p:sp>
      <p:sp>
        <p:nvSpPr>
          <p:cNvPr id="8"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defRPr/>
            </a:pPr>
            <a:r>
              <a:rPr lang="en-US" sz="900" noProof="1">
                <a:solidFill>
                  <a:schemeClr val="bg1"/>
                </a:solidFill>
                <a:latin typeface="Arial" panose="020B0604020202020204" pitchFamily="34" charset="0"/>
                <a:ea typeface="Heiti SC Light"/>
                <a:cs typeface="Arial" panose="020B0604020202020204" pitchFamily="34" charset="0"/>
              </a:rPr>
              <a:t>T</a:t>
            </a:r>
            <a:r>
              <a:rPr lang="en-US" altLang="zh-CN" sz="900" noProof="1">
                <a:solidFill>
                  <a:schemeClr val="bg1"/>
                </a:solidFill>
                <a:latin typeface="Arial" panose="020B0604020202020204" pitchFamily="34" charset="0"/>
                <a:ea typeface="Heiti SC Light"/>
                <a:cs typeface="Arial" panose="020B0604020202020204" pitchFamily="34" charset="0"/>
              </a:rPr>
              <a:t>itle:</a:t>
            </a:r>
            <a:endParaRPr lang="en-US" altLang="ja-JP" sz="900" noProof="1">
              <a:solidFill>
                <a:schemeClr val="bg1"/>
              </a:solidFill>
              <a:latin typeface="Arial" panose="020B0604020202020204" pitchFamily="34" charset="0"/>
              <a:ea typeface="Heiti SC Light"/>
              <a:cs typeface="Arial" panose="020B0604020202020204" pitchFamily="34" charset="0"/>
            </a:endParaRPr>
          </a:p>
          <a:p>
            <a:pPr defTabSz="935355">
              <a:defRPr/>
            </a:pPr>
            <a:r>
              <a:rPr lang="en-US" altLang="zh-CN" sz="800" noProof="1">
                <a:solidFill>
                  <a:schemeClr val="bg1"/>
                </a:solidFill>
                <a:latin typeface="Arial" panose="020B0604020202020204" pitchFamily="34" charset="0"/>
                <a:ea typeface="Heiti SC Light"/>
                <a:cs typeface="Arial" panose="020B0604020202020204" pitchFamily="34" charset="0"/>
              </a:rPr>
              <a:t>Type</a:t>
            </a:r>
            <a:r>
              <a:rPr lang="en-US" altLang="ja-JP" sz="800" noProof="1">
                <a:solidFill>
                  <a:schemeClr val="bg1"/>
                </a:solidFill>
                <a:latin typeface="Arial" panose="020B0604020202020204" pitchFamily="34" charset="0"/>
                <a:ea typeface="Heiti SC Light"/>
                <a:cs typeface="Arial" panose="020B0604020202020204" pitchFamily="34" charset="0"/>
              </a:rPr>
              <a:t>: </a:t>
            </a:r>
            <a:r>
              <a:rPr lang="en-US" altLang="ja-JP" sz="800" noProof="1">
                <a:solidFill>
                  <a:schemeClr val="bg1"/>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chemeClr val="bg1"/>
              </a:solidFill>
              <a:latin typeface="Arial" panose="020B0604020202020204" pitchFamily="34" charset="0"/>
              <a:ea typeface="Heiti SC Light"/>
              <a:cs typeface="Arial" panose="020B0604020202020204" pitchFamily="34" charset="0"/>
            </a:endParaRPr>
          </a:p>
          <a:p>
            <a:pPr defTabSz="935355">
              <a:defRPr/>
            </a:pPr>
            <a:r>
              <a:rPr lang="en-US" sz="800" noProof="1">
                <a:solidFill>
                  <a:schemeClr val="bg1"/>
                </a:solidFill>
                <a:latin typeface="Arial" panose="020B0604020202020204" pitchFamily="34" charset="0"/>
                <a:ea typeface="Heiti SC Light"/>
                <a:cs typeface="Heiti SC Light"/>
              </a:rPr>
              <a:t>S</a:t>
            </a:r>
            <a:r>
              <a:rPr lang="en-US" altLang="zh-CN" sz="800" noProof="1">
                <a:solidFill>
                  <a:schemeClr val="bg1"/>
                </a:solidFill>
                <a:latin typeface="Arial" panose="020B0604020202020204" pitchFamily="34" charset="0"/>
                <a:ea typeface="Heiti SC Light"/>
                <a:cs typeface="Heiti SC Light"/>
              </a:rPr>
              <a:t>ize</a:t>
            </a:r>
            <a:r>
              <a:rPr lang="en-US" sz="800" noProof="1">
                <a:solidFill>
                  <a:schemeClr val="bg1"/>
                </a:solidFill>
                <a:latin typeface="Arial" panose="020B0604020202020204" pitchFamily="34" charset="0"/>
                <a:ea typeface="Heiti SC Light"/>
                <a:cs typeface="Heiti SC Light"/>
              </a:rPr>
              <a:t>：</a:t>
            </a:r>
            <a:r>
              <a:rPr lang="en-US" altLang="ja-JP" sz="800" noProof="1">
                <a:solidFill>
                  <a:schemeClr val="bg1"/>
                </a:solidFill>
                <a:latin typeface="Arial" panose="020B0604020202020204" pitchFamily="34" charset="0"/>
                <a:ea typeface="Heiti SC Light"/>
                <a:cs typeface="Heiti SC Light"/>
              </a:rPr>
              <a:t>22-24</a:t>
            </a:r>
            <a:r>
              <a:rPr lang="en-US" altLang="zh-CN" sz="800" noProof="1">
                <a:solidFill>
                  <a:schemeClr val="bg1"/>
                </a:solidFill>
                <a:latin typeface="Arial" panose="020B0604020202020204" pitchFamily="34" charset="0"/>
                <a:ea typeface="Heiti SC Light"/>
                <a:cs typeface="Heiti SC Light"/>
              </a:rPr>
              <a:t>pt</a:t>
            </a:r>
            <a:endParaRPr lang="en-US" altLang="ja-JP" sz="800" noProof="1">
              <a:solidFill>
                <a:schemeClr val="bg1"/>
              </a:solidFill>
              <a:latin typeface="Arial" panose="020B0604020202020204" pitchFamily="34" charset="0"/>
              <a:ea typeface="Heiti SC Light"/>
              <a:cs typeface="Heiti SC Light"/>
            </a:endParaRPr>
          </a:p>
          <a:p>
            <a:pPr defTabSz="935355">
              <a:defRPr/>
            </a:pPr>
            <a:r>
              <a:rPr lang="en-US" sz="800" noProof="1">
                <a:solidFill>
                  <a:schemeClr val="bg1"/>
                </a:solidFill>
                <a:latin typeface="Arial" panose="020B0604020202020204" pitchFamily="34" charset="0"/>
                <a:ea typeface="Heiti SC Light"/>
                <a:cs typeface="Heiti SC Light"/>
              </a:rPr>
              <a:t>C</a:t>
            </a:r>
            <a:r>
              <a:rPr lang="en-US" altLang="zh-CN" sz="800" noProof="1">
                <a:solidFill>
                  <a:schemeClr val="bg1"/>
                </a:solidFill>
                <a:latin typeface="Arial" panose="020B0604020202020204" pitchFamily="34" charset="0"/>
                <a:ea typeface="Heiti SC Light"/>
                <a:cs typeface="Heiti SC Light"/>
              </a:rPr>
              <a:t>olor</a:t>
            </a:r>
            <a:r>
              <a:rPr lang="en-US" sz="800" noProof="1">
                <a:solidFill>
                  <a:schemeClr val="bg1"/>
                </a:solidFill>
                <a:latin typeface="Arial" panose="020B0604020202020204" pitchFamily="34" charset="0"/>
                <a:ea typeface="Heiti SC Light"/>
                <a:cs typeface="Heiti SC Light"/>
              </a:rPr>
              <a:t>：T</a:t>
            </a:r>
            <a:r>
              <a:rPr lang="en-US" altLang="zh-CN" sz="800" noProof="1">
                <a:solidFill>
                  <a:schemeClr val="bg1"/>
                </a:solidFill>
                <a:latin typeface="Arial" panose="020B0604020202020204" pitchFamily="34" charset="0"/>
                <a:ea typeface="Heiti SC Light"/>
                <a:cs typeface="Heiti SC Light"/>
              </a:rPr>
              <a:t>he ZTE blue</a:t>
            </a:r>
            <a:r>
              <a:rPr lang="en-US" altLang="ja-JP" sz="800" noProof="1">
                <a:solidFill>
                  <a:schemeClr val="bg1"/>
                </a:solidFill>
                <a:latin typeface="Arial" panose="020B0604020202020204" pitchFamily="34" charset="0"/>
                <a:ea typeface="Heiti SC Light"/>
                <a:cs typeface="Heiti SC Light"/>
              </a:rPr>
              <a:t> </a:t>
            </a:r>
            <a:endParaRPr lang="en-US" altLang="ja-JP" sz="800" noProof="1">
              <a:solidFill>
                <a:schemeClr val="bg1"/>
              </a:solidFill>
              <a:latin typeface="Arial" panose="020B0604020202020204" pitchFamily="34" charset="0"/>
              <a:ea typeface="Heiti SC Light"/>
              <a:cs typeface="Heiti SC Light"/>
            </a:endParaRPr>
          </a:p>
          <a:p>
            <a:pPr defTabSz="935355">
              <a:defRPr/>
            </a:pPr>
            <a:endParaRPr lang="en-US" altLang="zh-CN" sz="900" noProof="1">
              <a:solidFill>
                <a:schemeClr val="bg1"/>
              </a:solidFill>
              <a:latin typeface="Arial" panose="020B0604020202020204" pitchFamily="34" charset="0"/>
              <a:ea typeface="Heiti SC Light"/>
              <a:cs typeface="Heiti SC Light"/>
            </a:endParaRPr>
          </a:p>
          <a:p>
            <a:pPr defTabSz="935355">
              <a:defRPr/>
            </a:pPr>
            <a:r>
              <a:rPr lang="en-US" altLang="zh-CN" sz="900" noProof="1">
                <a:solidFill>
                  <a:schemeClr val="bg1"/>
                </a:solidFill>
                <a:latin typeface="Arial" panose="020B0604020202020204" pitchFamily="34" charset="0"/>
                <a:ea typeface="Heiti SC Light"/>
                <a:cs typeface="Heiti SC Light"/>
              </a:rPr>
              <a:t>Subtitle:</a:t>
            </a:r>
            <a:endParaRPr lang="en-US" altLang="ja-JP" sz="900" noProof="1">
              <a:solidFill>
                <a:schemeClr val="bg1"/>
              </a:solidFill>
              <a:latin typeface="Arial" panose="020B0604020202020204" pitchFamily="34" charset="0"/>
              <a:ea typeface="Heiti SC Light"/>
              <a:cs typeface="Heiti SC Light"/>
            </a:endParaRPr>
          </a:p>
          <a:p>
            <a:pPr defTabSz="935355">
              <a:defRPr/>
            </a:pPr>
            <a:r>
              <a:rPr lang="en-US" sz="800" noProof="1">
                <a:solidFill>
                  <a:schemeClr val="bg1"/>
                </a:solidFill>
                <a:latin typeface="Arial" panose="020B0604020202020204" pitchFamily="34" charset="0"/>
                <a:ea typeface="Heiti SC Light"/>
                <a:cs typeface="Heiti SC Light"/>
              </a:rPr>
              <a:t>T</a:t>
            </a:r>
            <a:r>
              <a:rPr lang="en-US" altLang="zh-CN" sz="800" noProof="1">
                <a:solidFill>
                  <a:schemeClr val="bg1"/>
                </a:solidFill>
                <a:latin typeface="Arial" panose="020B0604020202020204" pitchFamily="34" charset="0"/>
                <a:ea typeface="Heiti SC Light"/>
                <a:cs typeface="Heiti SC Light"/>
              </a:rPr>
              <a:t>ype: </a:t>
            </a:r>
            <a:r>
              <a:rPr lang="en-US" altLang="ja-JP" sz="800" noProof="1">
                <a:solidFill>
                  <a:schemeClr val="bg1"/>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chemeClr val="bg1"/>
              </a:solidFill>
              <a:latin typeface="Arial" panose="020B0604020202020204" pitchFamily="34" charset="0"/>
              <a:cs typeface="Arial" panose="020B0604020202020204" pitchFamily="34" charset="0"/>
            </a:endParaRPr>
          </a:p>
          <a:p>
            <a:pPr defTabSz="935355">
              <a:defRPr/>
            </a:pPr>
            <a:r>
              <a:rPr lang="en-US" sz="800" noProof="1">
                <a:solidFill>
                  <a:schemeClr val="bg1"/>
                </a:solidFill>
                <a:latin typeface="Arial" panose="020B0604020202020204" pitchFamily="34" charset="0"/>
                <a:ea typeface="Heiti SC Light"/>
                <a:cs typeface="Heiti SC Light"/>
              </a:rPr>
              <a:t>S</a:t>
            </a:r>
            <a:r>
              <a:rPr lang="en-US" altLang="zh-CN" sz="800" noProof="1">
                <a:solidFill>
                  <a:schemeClr val="bg1"/>
                </a:solidFill>
                <a:latin typeface="Arial" panose="020B0604020202020204" pitchFamily="34" charset="0"/>
                <a:ea typeface="Heiti SC Light"/>
                <a:cs typeface="Heiti SC Light"/>
              </a:rPr>
              <a:t>ize</a:t>
            </a:r>
            <a:r>
              <a:rPr lang="en-US" sz="800" noProof="1">
                <a:solidFill>
                  <a:schemeClr val="bg1"/>
                </a:solidFill>
                <a:latin typeface="Arial" panose="020B0604020202020204" pitchFamily="34" charset="0"/>
                <a:ea typeface="Heiti SC Light"/>
                <a:cs typeface="Heiti SC Light"/>
              </a:rPr>
              <a:t>：14-</a:t>
            </a:r>
            <a:r>
              <a:rPr lang="en-US" altLang="ja-JP" sz="800" noProof="1">
                <a:solidFill>
                  <a:schemeClr val="bg1"/>
                </a:solidFill>
                <a:latin typeface="Arial" panose="020B0604020202020204" pitchFamily="34" charset="0"/>
                <a:ea typeface="Heiti SC Light"/>
                <a:cs typeface="Heiti SC Light"/>
              </a:rPr>
              <a:t>18pt</a:t>
            </a:r>
            <a:endParaRPr lang="en-US" altLang="ja-JP" sz="800" noProof="1">
              <a:solidFill>
                <a:schemeClr val="bg1"/>
              </a:solidFill>
              <a:latin typeface="Arial" panose="020B0604020202020204" pitchFamily="34" charset="0"/>
              <a:ea typeface="Heiti SC Light"/>
              <a:cs typeface="Heiti SC Light"/>
            </a:endParaRPr>
          </a:p>
          <a:p>
            <a:pPr defTabSz="935355">
              <a:defRPr/>
            </a:pPr>
            <a:r>
              <a:rPr lang="en-US" sz="800" noProof="1">
                <a:solidFill>
                  <a:schemeClr val="bg1"/>
                </a:solidFill>
                <a:latin typeface="Arial" panose="020B0604020202020204" pitchFamily="34" charset="0"/>
                <a:ea typeface="Heiti SC Light"/>
                <a:cs typeface="Heiti SC Light"/>
              </a:rPr>
              <a:t>Color: The </a:t>
            </a:r>
            <a:r>
              <a:rPr lang="en-US" altLang="zh-CN" sz="800" noProof="1">
                <a:solidFill>
                  <a:schemeClr val="bg1"/>
                </a:solidFill>
                <a:latin typeface="Arial" panose="020B0604020202020204" pitchFamily="34" charset="0"/>
                <a:ea typeface="Heiti SC Light"/>
                <a:cs typeface="Heiti SC Light"/>
              </a:rPr>
              <a:t>ZTE green</a:t>
            </a:r>
            <a:endParaRPr lang="en-US" altLang="ja-JP" sz="800" noProof="1">
              <a:solidFill>
                <a:schemeClr val="bg1"/>
              </a:solidFill>
              <a:latin typeface="Arial" panose="020B0604020202020204" pitchFamily="34" charset="0"/>
              <a:ea typeface="Heiti SC Light"/>
              <a:cs typeface="Heiti SC Light"/>
            </a:endParaRPr>
          </a:p>
        </p:txBody>
      </p:sp>
      <p:grpSp>
        <p:nvGrpSpPr>
          <p:cNvPr id="9" name="组 5"/>
          <p:cNvGrpSpPr/>
          <p:nvPr/>
        </p:nvGrpSpPr>
        <p:grpSpPr bwMode="auto">
          <a:xfrm>
            <a:off x="9364663" y="3851275"/>
            <a:ext cx="1392237" cy="989013"/>
            <a:chOff x="9286278" y="1725515"/>
            <a:chExt cx="1392554" cy="989008"/>
          </a:xfrm>
        </p:grpSpPr>
        <p:grpSp>
          <p:nvGrpSpPr>
            <p:cNvPr id="10" name="组 6"/>
            <p:cNvGrpSpPr/>
            <p:nvPr/>
          </p:nvGrpSpPr>
          <p:grpSpPr bwMode="auto">
            <a:xfrm>
              <a:off x="9286278" y="1725515"/>
              <a:ext cx="935158" cy="254390"/>
              <a:chOff x="9286278" y="1725515"/>
              <a:chExt cx="935158" cy="254390"/>
            </a:xfrm>
          </p:grpSpPr>
          <p:sp>
            <p:nvSpPr>
              <p:cNvPr id="16"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anose="020B0604020202020204" pitchFamily="34" charset="0"/>
                  <a:cs typeface="Arial" panose="020B0604020202020204" pitchFamily="34" charset="0"/>
                </a:endParaRPr>
              </a:p>
            </p:txBody>
          </p:sp>
          <p:sp>
            <p:nvSpPr>
              <p:cNvPr id="17" name="文本框 19"/>
              <p:cNvSpPr txBox="1">
                <a:spLocks noChangeArrowheads="1"/>
              </p:cNvSpPr>
              <p:nvPr/>
            </p:nvSpPr>
            <p:spPr bwMode="auto">
              <a:xfrm>
                <a:off x="9503815" y="1757265"/>
                <a:ext cx="717713" cy="198437"/>
              </a:xfrm>
              <a:prstGeom prst="rect">
                <a:avLst/>
              </a:prstGeom>
              <a:noFill/>
              <a:ln w="9525">
                <a:noFill/>
                <a:miter lim="800000"/>
              </a:ln>
            </p:spPr>
            <p:txBody>
              <a:bodyPr>
                <a:spAutoFit/>
              </a:bodyPr>
              <a:lstStyle/>
              <a:p>
                <a:pPr>
                  <a:defRPr/>
                </a:pPr>
                <a:r>
                  <a:rPr kumimoji="1" lang="en-US" altLang="zh-CN" sz="700" i="1" dirty="0">
                    <a:solidFill>
                      <a:schemeClr val="bg1"/>
                    </a:solidFill>
                    <a:latin typeface="Arial" panose="020B0604020202020204" pitchFamily="34" charset="0"/>
                    <a:cs typeface="Arial" panose="020B0604020202020204" pitchFamily="34" charset="0"/>
                  </a:rPr>
                  <a:t>G143, B212</a:t>
                </a:r>
                <a:endParaRPr kumimoji="1" lang="zh-CN" altLang="en-US" sz="700" i="1">
                  <a:solidFill>
                    <a:schemeClr val="bg1"/>
                  </a:solidFill>
                  <a:latin typeface="Arial" panose="020B0604020202020204" pitchFamily="34" charset="0"/>
                  <a:cs typeface="Arial" panose="020B0604020202020204" pitchFamily="34" charset="0"/>
                </a:endParaRPr>
              </a:p>
            </p:txBody>
          </p:sp>
        </p:grpSp>
        <p:grpSp>
          <p:nvGrpSpPr>
            <p:cNvPr id="11" name="组 9"/>
            <p:cNvGrpSpPr/>
            <p:nvPr/>
          </p:nvGrpSpPr>
          <p:grpSpPr bwMode="auto">
            <a:xfrm>
              <a:off x="9286278" y="2098975"/>
              <a:ext cx="1199362" cy="254390"/>
              <a:chOff x="9286278" y="2098975"/>
              <a:chExt cx="1199362" cy="254390"/>
            </a:xfrm>
          </p:grpSpPr>
          <p:sp>
            <p:nvSpPr>
              <p:cNvPr id="14" name="矩形 13"/>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anose="020B0604020202020204" pitchFamily="34" charset="0"/>
                  <a:cs typeface="Arial" panose="020B0604020202020204" pitchFamily="34" charset="0"/>
                </a:endParaRPr>
              </a:p>
            </p:txBody>
          </p:sp>
          <p:sp>
            <p:nvSpPr>
              <p:cNvPr id="15" name="文本框 15"/>
              <p:cNvSpPr txBox="1">
                <a:spLocks noChangeArrowheads="1"/>
              </p:cNvSpPr>
              <p:nvPr/>
            </p:nvSpPr>
            <p:spPr bwMode="auto">
              <a:xfrm>
                <a:off x="9503815" y="2130326"/>
                <a:ext cx="981298" cy="198436"/>
              </a:xfrm>
              <a:prstGeom prst="rect">
                <a:avLst/>
              </a:prstGeom>
              <a:noFill/>
              <a:ln w="9525">
                <a:noFill/>
                <a:miter lim="800000"/>
              </a:ln>
            </p:spPr>
            <p:txBody>
              <a:bodyPr>
                <a:spAutoFit/>
              </a:bodyPr>
              <a:lstStyle/>
              <a:p>
                <a:pPr>
                  <a:defRPr/>
                </a:pPr>
                <a:r>
                  <a:rPr kumimoji="1" lang="en-US" altLang="zh-CN" sz="700" i="1" dirty="0">
                    <a:solidFill>
                      <a:schemeClr val="bg1"/>
                    </a:solidFill>
                    <a:latin typeface="Arial" panose="020B0604020202020204" pitchFamily="34" charset="0"/>
                    <a:cs typeface="Arial" panose="020B0604020202020204" pitchFamily="34" charset="0"/>
                  </a:rPr>
                  <a:t>R140,G198, B62</a:t>
                </a:r>
                <a:endParaRPr kumimoji="1" lang="zh-CN" altLang="en-US" sz="700" i="1">
                  <a:solidFill>
                    <a:schemeClr val="bg1"/>
                  </a:solidFill>
                  <a:latin typeface="Arial" panose="020B0604020202020204" pitchFamily="34" charset="0"/>
                  <a:cs typeface="Arial" panose="020B0604020202020204" pitchFamily="34" charset="0"/>
                </a:endParaRPr>
              </a:p>
            </p:txBody>
          </p:sp>
        </p:grpSp>
        <p:sp>
          <p:nvSpPr>
            <p:cNvPr id="12" name="矩形 11"/>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anose="020B0604020202020204" pitchFamily="34" charset="0"/>
                <a:cs typeface="Arial" panose="020B0604020202020204" pitchFamily="34" charset="0"/>
              </a:endParaRPr>
            </a:p>
          </p:txBody>
        </p:sp>
        <p:sp>
          <p:nvSpPr>
            <p:cNvPr id="13" name="文本框 12"/>
            <p:cNvSpPr txBox="1">
              <a:spLocks noChangeArrowheads="1"/>
            </p:cNvSpPr>
            <p:nvPr/>
          </p:nvSpPr>
          <p:spPr bwMode="auto">
            <a:xfrm>
              <a:off x="9503815" y="2490686"/>
              <a:ext cx="1175017" cy="200024"/>
            </a:xfrm>
            <a:prstGeom prst="rect">
              <a:avLst/>
            </a:prstGeom>
            <a:noFill/>
            <a:ln w="9525">
              <a:noFill/>
              <a:miter lim="800000"/>
            </a:ln>
          </p:spPr>
          <p:txBody>
            <a:bodyPr>
              <a:spAutoFit/>
            </a:bodyPr>
            <a:lstStyle/>
            <a:p>
              <a:pPr>
                <a:defRPr/>
              </a:pPr>
              <a:r>
                <a:rPr kumimoji="1" lang="en-US" altLang="zh-CN" sz="700" i="1" dirty="0">
                  <a:solidFill>
                    <a:schemeClr val="bg1"/>
                  </a:solidFill>
                  <a:latin typeface="Arial" panose="020B0604020202020204" pitchFamily="34" charset="0"/>
                  <a:cs typeface="Arial" panose="020B0604020202020204" pitchFamily="34" charset="0"/>
                </a:rPr>
                <a:t>R90,G203, B245</a:t>
              </a:r>
              <a:endParaRPr kumimoji="1" lang="zh-CN" altLang="en-US" sz="700" i="1">
                <a:solidFill>
                  <a:schemeClr val="bg1"/>
                </a:solidFill>
                <a:latin typeface="Arial" panose="020B0604020202020204" pitchFamily="34" charset="0"/>
                <a:cs typeface="Arial" panose="020B0604020202020204" pitchFamily="34" charset="0"/>
              </a:endParaRPr>
            </a:p>
          </p:txBody>
        </p:sp>
      </p:grpSp>
      <p:sp>
        <p:nvSpPr>
          <p:cNvPr id="23" name="文本占位符 2"/>
          <p:cNvSpPr>
            <a:spLocks noGrp="1"/>
          </p:cNvSpPr>
          <p:nvPr>
            <p:ph idx="11"/>
          </p:nvPr>
        </p:nvSpPr>
        <p:spPr>
          <a:xfrm>
            <a:off x="5678397" y="1270076"/>
            <a:ext cx="3171501"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endParaRPr lang="zh-CN" altLang="en-US"/>
          </a:p>
          <a:p>
            <a:pPr lvl="1"/>
            <a:r>
              <a:rPr lang="zh-CN" altLang="en-US"/>
              <a:t>第二级</a:t>
            </a:r>
            <a:endParaRPr lang="zh-CN" altLang="en-US"/>
          </a:p>
        </p:txBody>
      </p:sp>
      <p:sp>
        <p:nvSpPr>
          <p:cNvPr id="25" name="文本占位符 2"/>
          <p:cNvSpPr>
            <a:spLocks noGrp="1"/>
          </p:cNvSpPr>
          <p:nvPr>
            <p:ph idx="12"/>
          </p:nvPr>
        </p:nvSpPr>
        <p:spPr>
          <a:xfrm>
            <a:off x="336136" y="1270076"/>
            <a:ext cx="5041495"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endParaRPr lang="zh-CN" altLang="en-US"/>
          </a:p>
          <a:p>
            <a:pPr lvl="1"/>
            <a:r>
              <a:rPr lang="zh-CN" altLang="en-US"/>
              <a:t>第二级</a:t>
            </a:r>
            <a:endParaRPr lang="zh-CN" altLang="en-US"/>
          </a:p>
        </p:txBody>
      </p:sp>
      <p:sp>
        <p:nvSpPr>
          <p:cNvPr id="26"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zh-CN" altLang="en-US" dirty="0"/>
          </a:p>
        </p:txBody>
      </p:sp>
      <p:sp>
        <p:nvSpPr>
          <p:cNvPr id="19" name="TextBox 18"/>
          <p:cNvSpPr txBox="1">
            <a:spLocks noChangeArrowheads="1"/>
          </p:cNvSpPr>
          <p:nvPr userDrawn="1"/>
        </p:nvSpPr>
        <p:spPr bwMode="auto">
          <a:xfrm>
            <a:off x="7782501" y="193676"/>
            <a:ext cx="1081088" cy="304800"/>
          </a:xfrm>
          <a:prstGeom prst="rect">
            <a:avLst/>
          </a:prstGeom>
          <a:noFill/>
          <a:ln w="9525">
            <a:noFill/>
            <a:miter lim="800000"/>
          </a:ln>
        </p:spPr>
        <p:txBody>
          <a:bodyPr lIns="0" tIns="0" rIns="0" bIns="0"/>
          <a:lstStyle/>
          <a:p>
            <a:pPr>
              <a:defRPr/>
            </a:pPr>
            <a:r>
              <a:rPr lang="en-US" sz="1000" dirty="0">
                <a:solidFill>
                  <a:srgbClr val="404040"/>
                </a:solidFill>
                <a:latin typeface="Arial" panose="020B0604020202020204" pitchFamily="34" charset="0"/>
                <a:ea typeface="Heiti SC Light"/>
                <a:cs typeface="Arial" panose="020B0604020202020204" pitchFamily="34" charset="0"/>
              </a:rPr>
              <a:t>Internal use only▲</a:t>
            </a:r>
            <a:endParaRPr kumimoji="1" lang="en-US" sz="1000" dirty="0">
              <a:solidFill>
                <a:srgbClr val="404040"/>
              </a:solidFill>
              <a:latin typeface="Arial" panose="020B0604020202020204" pitchFamily="34" charset="0"/>
              <a:ea typeface="Heiti SC Light"/>
              <a:cs typeface="Arial" panose="020B0604020202020204" pitchFamily="34" charset="0"/>
            </a:endParaRPr>
          </a:p>
        </p:txBody>
      </p:sp>
      <p:sp>
        <p:nvSpPr>
          <p:cNvPr id="20" name="TextBox 16"/>
          <p:cNvSpPr txBox="1">
            <a:spLocks noChangeArrowheads="1"/>
          </p:cNvSpPr>
          <p:nvPr userDrawn="1"/>
        </p:nvSpPr>
        <p:spPr bwMode="auto">
          <a:xfrm>
            <a:off x="4271963" y="4914900"/>
            <a:ext cx="920822" cy="169863"/>
          </a:xfrm>
          <a:prstGeom prst="rect">
            <a:avLst/>
          </a:prstGeom>
          <a:noFill/>
          <a:ln w="9525">
            <a:noFill/>
            <a:miter lim="800000"/>
          </a:ln>
        </p:spPr>
        <p:txBody>
          <a:bodyPr lIns="0" tIns="0" rIns="0" bIns="0"/>
          <a:lstStyle/>
          <a:p>
            <a:pPr>
              <a:defRPr/>
            </a:pPr>
            <a:r>
              <a:rPr kumimoji="1" lang="en-US" sz="600" dirty="0">
                <a:solidFill>
                  <a:srgbClr val="7F7F7F"/>
                </a:solidFill>
                <a:latin typeface="Arial" panose="020B0604020202020204" pitchFamily="34" charset="0"/>
                <a:cs typeface="Arial" panose="020B0604020202020204" pitchFamily="34" charset="0"/>
              </a:rPr>
              <a:t>© ZTE All rights reserved</a:t>
            </a:r>
            <a:endParaRPr kumimoji="1" lang="en-US" sz="600" dirty="0">
              <a:solidFill>
                <a:srgbClr val="7F7F7F"/>
              </a:solidFill>
              <a:latin typeface="Arial" panose="020B0604020202020204" pitchFamily="34" charset="0"/>
              <a:cs typeface="Arial" panose="020B060402020202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感谢">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5" name="Title 4"/>
          <p:cNvSpPr>
            <a:spLocks noGrp="1"/>
          </p:cNvSpPr>
          <p:nvPr>
            <p:ph type="title"/>
          </p:nvPr>
        </p:nvSpPr>
        <p:spPr>
          <a:xfrm>
            <a:off x="1196858" y="1493618"/>
            <a:ext cx="6144216" cy="1115297"/>
          </a:xfrm>
        </p:spPr>
        <p:txBody>
          <a:bodyPr rtlCol="0">
            <a:noAutofit/>
          </a:bodyPr>
          <a:lstStyle>
            <a:lvl1pPr>
              <a:defRPr lang="en-US" sz="4000" baseline="0" dirty="0">
                <a:solidFill>
                  <a:schemeClr val="bg1"/>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x" preserve="1">
  <p:cSld name="标题和文本">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838200" y="6356350"/>
            <a:ext cx="2743200" cy="365125"/>
          </a:xfrm>
        </p:spPr>
        <p:txBody>
          <a:bodyPr/>
          <a:lstStyle/>
          <a:p>
            <a:fld id="{AC1B7B3F-A56B-4310-A966-BD55D80449F1}"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p:spPr>
        <p:txBody>
          <a:bodyPr/>
          <a:lstStyle/>
          <a:p>
            <a:fld id="{73127340-2293-49D2-96F1-6E7BF0C8FD9C}"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标题幻灯片">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5"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defRPr/>
            </a:pPr>
            <a:r>
              <a:rPr lang="en-US" sz="900" noProof="1">
                <a:solidFill>
                  <a:srgbClr val="FFFFFF"/>
                </a:solidFill>
                <a:latin typeface="Arial" panose="020B0604020202020204" pitchFamily="34" charset="0"/>
                <a:ea typeface="Heiti SC Light"/>
                <a:cs typeface="Arial" panose="020B0604020202020204" pitchFamily="34" charset="0"/>
              </a:rPr>
              <a:t>T</a:t>
            </a:r>
            <a:r>
              <a:rPr lang="en-US" altLang="zh-CN" sz="900" noProof="1">
                <a:solidFill>
                  <a:srgbClr val="FFFFFF"/>
                </a:solidFill>
                <a:latin typeface="Arial" panose="020B0604020202020204" pitchFamily="34" charset="0"/>
                <a:ea typeface="Heiti SC Light"/>
                <a:cs typeface="Arial" panose="020B0604020202020204" pitchFamily="34" charset="0"/>
              </a:rPr>
              <a:t>itle:</a:t>
            </a:r>
            <a:endParaRPr lang="en-US" altLang="ja-JP" sz="900" noProof="1">
              <a:solidFill>
                <a:srgbClr val="FFFFFF"/>
              </a:solidFill>
              <a:latin typeface="Arial" panose="020B0604020202020204" pitchFamily="34" charset="0"/>
              <a:ea typeface="Heiti SC Light"/>
              <a:cs typeface="Arial" panose="020B0604020202020204" pitchFamily="34" charset="0"/>
            </a:endParaRPr>
          </a:p>
          <a:p>
            <a:pPr defTabSz="935355">
              <a:defRPr/>
            </a:pPr>
            <a:r>
              <a:rPr lang="en-US" altLang="zh-CN" sz="800" noProof="1">
                <a:solidFill>
                  <a:srgbClr val="FFFFFF"/>
                </a:solidFill>
                <a:latin typeface="Arial" panose="020B0604020202020204" pitchFamily="34" charset="0"/>
                <a:ea typeface="Heiti SC Light"/>
                <a:cs typeface="Arial" panose="020B0604020202020204" pitchFamily="34" charset="0"/>
              </a:rPr>
              <a:t>Type</a:t>
            </a:r>
            <a:r>
              <a:rPr lang="en-US" altLang="ja-JP" sz="800" noProof="1">
                <a:solidFill>
                  <a:srgbClr val="FFFFFF"/>
                </a:solidFill>
                <a:latin typeface="Arial" panose="020B0604020202020204" pitchFamily="34" charset="0"/>
                <a:ea typeface="Heiti SC Light"/>
                <a:cs typeface="Arial" panose="020B0604020202020204" pitchFamily="34" charset="0"/>
              </a:rPr>
              <a:t>: </a:t>
            </a:r>
            <a:r>
              <a:rPr lang="en-US" altLang="ja-JP" sz="800" noProof="1">
                <a:solidFill>
                  <a:srgbClr val="FFFFFF"/>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rgbClr val="FFFFFF"/>
              </a:solidFill>
              <a:latin typeface="Arial" panose="020B0604020202020204" pitchFamily="34" charset="0"/>
              <a:cs typeface="Arial" panose="020B0604020202020204" pitchFamily="34" charset="0"/>
            </a:endParaRPr>
          </a:p>
          <a:p>
            <a:pPr defTabSz="935355">
              <a:defRPr/>
            </a:pPr>
            <a:r>
              <a:rPr lang="en-US" sz="800" noProof="1">
                <a:solidFill>
                  <a:srgbClr val="FFFFFF"/>
                </a:solidFill>
                <a:latin typeface="Arial" panose="020B0604020202020204" pitchFamily="34" charset="0"/>
                <a:ea typeface="Heiti SC Light"/>
                <a:cs typeface="Heiti SC Light"/>
              </a:rPr>
              <a:t>S</a:t>
            </a:r>
            <a:r>
              <a:rPr lang="en-US" altLang="zh-CN" sz="800" noProof="1">
                <a:solidFill>
                  <a:srgbClr val="FFFFFF"/>
                </a:solidFill>
                <a:latin typeface="Arial" panose="020B0604020202020204" pitchFamily="34" charset="0"/>
                <a:ea typeface="Heiti SC Light"/>
                <a:cs typeface="Heiti SC Light"/>
              </a:rPr>
              <a:t>ize</a:t>
            </a:r>
            <a:r>
              <a:rPr lang="en-US" sz="800" noProof="1">
                <a:solidFill>
                  <a:srgbClr val="FFFFFF"/>
                </a:solidFill>
                <a:latin typeface="Arial" panose="020B0604020202020204" pitchFamily="34" charset="0"/>
                <a:ea typeface="Heiti SC Light"/>
                <a:cs typeface="Heiti SC Light"/>
              </a:rPr>
              <a:t>：32-</a:t>
            </a:r>
            <a:r>
              <a:rPr lang="en-US" altLang="ja-JP" sz="800" noProof="1">
                <a:solidFill>
                  <a:srgbClr val="FFFFFF"/>
                </a:solidFill>
                <a:latin typeface="Arial" panose="020B0604020202020204" pitchFamily="34" charset="0"/>
                <a:ea typeface="Heiti SC Light"/>
                <a:cs typeface="Heiti SC Light"/>
              </a:rPr>
              <a:t>24-</a:t>
            </a:r>
            <a:r>
              <a:rPr lang="en-US" altLang="zh-CN" sz="800" noProof="1">
                <a:solidFill>
                  <a:srgbClr val="FFFFFF"/>
                </a:solidFill>
                <a:latin typeface="Arial" panose="020B0604020202020204" pitchFamily="34" charset="0"/>
                <a:ea typeface="Heiti SC Light"/>
                <a:cs typeface="Heiti SC Light"/>
              </a:rPr>
              <a:t>pt</a:t>
            </a:r>
            <a:endParaRPr lang="en-US" altLang="ja-JP" sz="800" noProof="1">
              <a:solidFill>
                <a:srgbClr val="FFFFFF"/>
              </a:solidFill>
              <a:latin typeface="Arial" panose="020B0604020202020204" pitchFamily="34" charset="0"/>
              <a:ea typeface="Heiti SC Light"/>
              <a:cs typeface="Heiti SC Light"/>
            </a:endParaRPr>
          </a:p>
          <a:p>
            <a:pPr defTabSz="935355">
              <a:defRPr/>
            </a:pPr>
            <a:r>
              <a:rPr lang="en-US" sz="800" noProof="1">
                <a:solidFill>
                  <a:srgbClr val="FFFFFF"/>
                </a:solidFill>
                <a:latin typeface="Arial" panose="020B0604020202020204" pitchFamily="34" charset="0"/>
                <a:ea typeface="Heiti SC Light"/>
                <a:cs typeface="Heiti SC Light"/>
              </a:rPr>
              <a:t>C</a:t>
            </a:r>
            <a:r>
              <a:rPr lang="en-US" altLang="zh-CN" sz="800" noProof="1">
                <a:solidFill>
                  <a:srgbClr val="FFFFFF"/>
                </a:solidFill>
                <a:latin typeface="Arial" panose="020B0604020202020204" pitchFamily="34" charset="0"/>
                <a:ea typeface="Heiti SC Light"/>
                <a:cs typeface="Heiti SC Light"/>
              </a:rPr>
              <a:t>olor</a:t>
            </a:r>
            <a:r>
              <a:rPr lang="en-US" sz="800" noProof="1">
                <a:solidFill>
                  <a:srgbClr val="FFFFFF"/>
                </a:solidFill>
                <a:latin typeface="Arial" panose="020B0604020202020204" pitchFamily="34" charset="0"/>
                <a:ea typeface="Heiti SC Light"/>
                <a:cs typeface="Heiti SC Light"/>
              </a:rPr>
              <a:t>：T</a:t>
            </a:r>
            <a:r>
              <a:rPr lang="en-US" altLang="zh-CN" sz="800" noProof="1">
                <a:solidFill>
                  <a:srgbClr val="FFFFFF"/>
                </a:solidFill>
                <a:latin typeface="Arial" panose="020B0604020202020204" pitchFamily="34" charset="0"/>
                <a:ea typeface="Heiti SC Light"/>
                <a:cs typeface="Heiti SC Light"/>
              </a:rPr>
              <a:t>he ZTE blue</a:t>
            </a:r>
            <a:r>
              <a:rPr lang="en-US" altLang="ja-JP" sz="800" noProof="1">
                <a:solidFill>
                  <a:srgbClr val="FFFFFF"/>
                </a:solidFill>
                <a:latin typeface="Arial" panose="020B0604020202020204" pitchFamily="34" charset="0"/>
                <a:ea typeface="Heiti SC Light"/>
                <a:cs typeface="Heiti SC Light"/>
              </a:rPr>
              <a:t> </a:t>
            </a:r>
            <a:endParaRPr lang="en-US" altLang="ja-JP" sz="800" noProof="1">
              <a:solidFill>
                <a:srgbClr val="FFFFFF"/>
              </a:solidFill>
              <a:latin typeface="Arial" panose="020B0604020202020204" pitchFamily="34" charset="0"/>
              <a:ea typeface="Heiti SC Light"/>
              <a:cs typeface="Heiti SC Light"/>
            </a:endParaRPr>
          </a:p>
          <a:p>
            <a:pPr defTabSz="935355">
              <a:defRPr/>
            </a:pPr>
            <a:endParaRPr lang="en-US" altLang="zh-CN" sz="900" noProof="1">
              <a:solidFill>
                <a:srgbClr val="FFFFFF"/>
              </a:solidFill>
              <a:latin typeface="Arial" panose="020B0604020202020204" pitchFamily="34" charset="0"/>
              <a:ea typeface="Heiti SC Light"/>
              <a:cs typeface="Heiti SC Light"/>
            </a:endParaRPr>
          </a:p>
          <a:p>
            <a:pPr defTabSz="935355">
              <a:defRPr/>
            </a:pPr>
            <a:r>
              <a:rPr lang="en-US" altLang="zh-CN" sz="900" noProof="1">
                <a:solidFill>
                  <a:srgbClr val="FFFFFF"/>
                </a:solidFill>
                <a:latin typeface="Arial" panose="020B0604020202020204" pitchFamily="34" charset="0"/>
                <a:ea typeface="Heiti SC Light"/>
                <a:cs typeface="Heiti SC Light"/>
              </a:rPr>
              <a:t>Subtitle:</a:t>
            </a:r>
            <a:endParaRPr lang="en-US" altLang="ja-JP" sz="900" noProof="1">
              <a:solidFill>
                <a:srgbClr val="FFFFFF"/>
              </a:solidFill>
              <a:latin typeface="Arial" panose="020B0604020202020204" pitchFamily="34" charset="0"/>
              <a:ea typeface="Heiti SC Light"/>
              <a:cs typeface="Heiti SC Light"/>
            </a:endParaRPr>
          </a:p>
          <a:p>
            <a:pPr defTabSz="935355">
              <a:defRPr/>
            </a:pPr>
            <a:r>
              <a:rPr lang="en-US" sz="800" noProof="1">
                <a:solidFill>
                  <a:srgbClr val="FFFFFF"/>
                </a:solidFill>
                <a:latin typeface="Arial" panose="020B0604020202020204" pitchFamily="34" charset="0"/>
                <a:ea typeface="Heiti SC Light"/>
                <a:cs typeface="Heiti SC Light"/>
              </a:rPr>
              <a:t>T</a:t>
            </a:r>
            <a:r>
              <a:rPr lang="en-US" altLang="zh-CN" sz="800" noProof="1">
                <a:solidFill>
                  <a:srgbClr val="FFFFFF"/>
                </a:solidFill>
                <a:latin typeface="Arial" panose="020B0604020202020204" pitchFamily="34" charset="0"/>
                <a:ea typeface="Heiti SC Light"/>
                <a:cs typeface="Heiti SC Light"/>
              </a:rPr>
              <a:t>ype: </a:t>
            </a:r>
            <a:r>
              <a:rPr lang="en-US" altLang="ja-JP" sz="800" noProof="1">
                <a:solidFill>
                  <a:srgbClr val="FFFFFF"/>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rgbClr val="FFFFFF"/>
              </a:solidFill>
              <a:latin typeface="Arial" panose="020B0604020202020204" pitchFamily="34" charset="0"/>
              <a:cs typeface="Arial" panose="020B0604020202020204" pitchFamily="34" charset="0"/>
            </a:endParaRPr>
          </a:p>
          <a:p>
            <a:pPr defTabSz="935355">
              <a:defRPr/>
            </a:pPr>
            <a:r>
              <a:rPr lang="en-US" sz="800" noProof="1">
                <a:solidFill>
                  <a:srgbClr val="FFFFFF"/>
                </a:solidFill>
                <a:latin typeface="Arial" panose="020B0604020202020204" pitchFamily="34" charset="0"/>
                <a:ea typeface="Heiti SC Light"/>
                <a:cs typeface="Heiti SC Light"/>
              </a:rPr>
              <a:t>S</a:t>
            </a:r>
            <a:r>
              <a:rPr lang="en-US" altLang="zh-CN" sz="800" noProof="1">
                <a:solidFill>
                  <a:srgbClr val="FFFFFF"/>
                </a:solidFill>
                <a:latin typeface="Arial" panose="020B0604020202020204" pitchFamily="34" charset="0"/>
                <a:ea typeface="Heiti SC Light"/>
                <a:cs typeface="Heiti SC Light"/>
              </a:rPr>
              <a:t>ize</a:t>
            </a:r>
            <a:r>
              <a:rPr lang="en-US" sz="800" noProof="1">
                <a:solidFill>
                  <a:srgbClr val="FFFFFF"/>
                </a:solidFill>
                <a:latin typeface="Arial" panose="020B0604020202020204" pitchFamily="34" charset="0"/>
                <a:ea typeface="Heiti SC Light"/>
                <a:cs typeface="Heiti SC Light"/>
              </a:rPr>
              <a:t>：</a:t>
            </a:r>
            <a:r>
              <a:rPr lang="en-US" altLang="ja-JP" sz="800" noProof="1">
                <a:solidFill>
                  <a:srgbClr val="FFFFFF"/>
                </a:solidFill>
                <a:latin typeface="Arial" panose="020B0604020202020204" pitchFamily="34" charset="0"/>
                <a:ea typeface="Heiti SC Light"/>
                <a:cs typeface="Heiti SC Light"/>
              </a:rPr>
              <a:t>20pt</a:t>
            </a:r>
            <a:endParaRPr lang="en-US" altLang="ja-JP" sz="800" noProof="1">
              <a:solidFill>
                <a:srgbClr val="FFFFFF"/>
              </a:solidFill>
              <a:latin typeface="Arial" panose="020B0604020202020204" pitchFamily="34" charset="0"/>
              <a:ea typeface="Heiti SC Light"/>
              <a:cs typeface="Heiti SC Light"/>
            </a:endParaRPr>
          </a:p>
          <a:p>
            <a:pPr defTabSz="935355">
              <a:defRPr/>
            </a:pPr>
            <a:r>
              <a:rPr lang="en-US" sz="800" noProof="1">
                <a:solidFill>
                  <a:srgbClr val="FFFFFF"/>
                </a:solidFill>
                <a:latin typeface="Arial" panose="020B0604020202020204" pitchFamily="34" charset="0"/>
                <a:ea typeface="Heiti SC Light"/>
                <a:cs typeface="Heiti SC Light"/>
              </a:rPr>
              <a:t>Color: The </a:t>
            </a:r>
            <a:r>
              <a:rPr lang="en-US" altLang="zh-CN" sz="800" noProof="1">
                <a:solidFill>
                  <a:srgbClr val="FFFFFF"/>
                </a:solidFill>
                <a:latin typeface="Arial" panose="020B0604020202020204" pitchFamily="34" charset="0"/>
                <a:ea typeface="Heiti SC Light"/>
                <a:cs typeface="Heiti SC Light"/>
              </a:rPr>
              <a:t>ZTE green</a:t>
            </a:r>
            <a:endParaRPr lang="en-US" altLang="ja-JP" sz="800" noProof="1">
              <a:solidFill>
                <a:srgbClr val="FFFFFF"/>
              </a:solidFill>
              <a:latin typeface="Arial" panose="020B0604020202020204" pitchFamily="34" charset="0"/>
              <a:ea typeface="Heiti SC Light"/>
              <a:cs typeface="Heiti SC Light"/>
            </a:endParaRPr>
          </a:p>
        </p:txBody>
      </p:sp>
      <p:sp>
        <p:nvSpPr>
          <p:cNvPr id="6" name="TextBox 5"/>
          <p:cNvSpPr txBox="1">
            <a:spLocks noChangeArrowheads="1"/>
          </p:cNvSpPr>
          <p:nvPr/>
        </p:nvSpPr>
        <p:spPr bwMode="auto">
          <a:xfrm>
            <a:off x="5848350" y="4454525"/>
            <a:ext cx="184150" cy="368300"/>
          </a:xfrm>
          <a:prstGeom prst="rect">
            <a:avLst/>
          </a:prstGeom>
          <a:noFill/>
          <a:ln w="9525">
            <a:noFill/>
            <a:miter lim="800000"/>
          </a:ln>
        </p:spPr>
        <p:txBody>
          <a:bodyPr wrap="none">
            <a:spAutoFit/>
          </a:bodyPr>
          <a:lstStyle/>
          <a:p>
            <a:pPr>
              <a:defRPr/>
            </a:pPr>
            <a:endParaRPr lang="en-US" dirty="0">
              <a:solidFill>
                <a:srgbClr val="000000"/>
              </a:solidFill>
              <a:latin typeface="Arial" panose="020B0604020202020204" pitchFamily="34" charset="0"/>
              <a:cs typeface="Arial" panose="020B0604020202020204" pitchFamily="34" charset="0"/>
            </a:endParaRPr>
          </a:p>
        </p:txBody>
      </p:sp>
      <p:sp>
        <p:nvSpPr>
          <p:cNvPr id="7" name="TextBox 6"/>
          <p:cNvSpPr txBox="1">
            <a:spLocks noChangeArrowheads="1"/>
          </p:cNvSpPr>
          <p:nvPr/>
        </p:nvSpPr>
        <p:spPr bwMode="auto">
          <a:xfrm>
            <a:off x="4814888" y="4170363"/>
            <a:ext cx="184150" cy="368300"/>
          </a:xfrm>
          <a:prstGeom prst="rect">
            <a:avLst/>
          </a:prstGeom>
          <a:noFill/>
          <a:ln w="9525">
            <a:noFill/>
            <a:miter lim="800000"/>
          </a:ln>
        </p:spPr>
        <p:txBody>
          <a:bodyPr wrap="none">
            <a:spAutoFit/>
          </a:bodyPr>
          <a:lstStyle/>
          <a:p>
            <a:pPr>
              <a:defRPr/>
            </a:pPr>
            <a:endParaRPr lang="en-US" dirty="0">
              <a:solidFill>
                <a:srgbClr val="000000"/>
              </a:solidFill>
              <a:latin typeface="Arial" panose="020B0604020202020204" pitchFamily="34" charset="0"/>
              <a:cs typeface="Arial" panose="020B0604020202020204" pitchFamily="34" charset="0"/>
            </a:endParaRPr>
          </a:p>
        </p:txBody>
      </p:sp>
      <p:sp>
        <p:nvSpPr>
          <p:cNvPr id="10" name="TextBox 9"/>
          <p:cNvSpPr txBox="1">
            <a:spLocks noChangeArrowheads="1"/>
          </p:cNvSpPr>
          <p:nvPr/>
        </p:nvSpPr>
        <p:spPr bwMode="auto">
          <a:xfrm>
            <a:off x="4037013" y="3638550"/>
            <a:ext cx="185737" cy="369888"/>
          </a:xfrm>
          <a:prstGeom prst="rect">
            <a:avLst/>
          </a:prstGeom>
          <a:noFill/>
          <a:ln w="9525">
            <a:noFill/>
            <a:miter lim="800000"/>
          </a:ln>
        </p:spPr>
        <p:txBody>
          <a:bodyPr wrap="none">
            <a:spAutoFit/>
          </a:bodyPr>
          <a:lstStyle/>
          <a:p>
            <a:pPr>
              <a:defRPr/>
            </a:pPr>
            <a:endParaRPr lang="en-US" dirty="0">
              <a:solidFill>
                <a:srgbClr val="000000"/>
              </a:solidFill>
              <a:latin typeface="Arial" panose="020B0604020202020204" pitchFamily="34" charset="0"/>
              <a:cs typeface="Arial" panose="020B0604020202020204" pitchFamily="34" charset="0"/>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8"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rgbClr val="FFFFFF"/>
                  </a:solidFill>
                  <a:latin typeface="Arial" panose="020B0604020202020204" pitchFamily="34" charset="0"/>
                  <a:cs typeface="Arial" panose="020B0604020202020204" pitchFamily="34" charset="0"/>
                </a:endParaRPr>
              </a:p>
            </p:txBody>
          </p:sp>
          <p:sp>
            <p:nvSpPr>
              <p:cNvPr id="19" name="文本框 19"/>
              <p:cNvSpPr txBox="1">
                <a:spLocks noChangeArrowheads="1"/>
              </p:cNvSpPr>
              <p:nvPr/>
            </p:nvSpPr>
            <p:spPr bwMode="auto">
              <a:xfrm>
                <a:off x="9503815" y="1757265"/>
                <a:ext cx="717713" cy="198437"/>
              </a:xfrm>
              <a:prstGeom prst="rect">
                <a:avLst/>
              </a:prstGeom>
              <a:noFill/>
              <a:ln w="9525">
                <a:noFill/>
                <a:miter lim="800000"/>
              </a:ln>
            </p:spPr>
            <p:txBody>
              <a:bodyPr>
                <a:spAutoFit/>
              </a:bodyPr>
              <a:lstStyle/>
              <a:p>
                <a:pPr>
                  <a:defRPr/>
                </a:pPr>
                <a:r>
                  <a:rPr kumimoji="1" lang="en-US" altLang="zh-CN" sz="700" i="1" dirty="0">
                    <a:solidFill>
                      <a:srgbClr val="FFFFFF"/>
                    </a:solidFill>
                    <a:latin typeface="Arial" panose="020B0604020202020204" pitchFamily="34" charset="0"/>
                    <a:cs typeface="Arial" panose="020B0604020202020204" pitchFamily="34" charset="0"/>
                  </a:rPr>
                  <a:t>G143, B212</a:t>
                </a:r>
                <a:endParaRPr kumimoji="1" lang="zh-CN" altLang="en-US" sz="700" i="1">
                  <a:solidFill>
                    <a:srgbClr val="FFFFFF"/>
                  </a:solidFill>
                  <a:latin typeface="Arial" panose="020B0604020202020204" pitchFamily="34" charset="0"/>
                  <a:cs typeface="Arial" panose="020B0604020202020204" pitchFamily="34" charset="0"/>
                </a:endParaRPr>
              </a:p>
            </p:txBody>
          </p:sp>
        </p:grpSp>
        <p:grpSp>
          <p:nvGrpSpPr>
            <p:cNvPr id="4" name="组 9"/>
            <p:cNvGrpSpPr/>
            <p:nvPr/>
          </p:nvGrpSpPr>
          <p:grpSpPr bwMode="auto">
            <a:xfrm>
              <a:off x="9286278" y="2098975"/>
              <a:ext cx="1199362" cy="254390"/>
              <a:chOff x="9286278" y="2098975"/>
              <a:chExt cx="1199362" cy="254390"/>
            </a:xfrm>
          </p:grpSpPr>
          <p:sp>
            <p:nvSpPr>
              <p:cNvPr id="16" name="矩形 15"/>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rgbClr val="FFFFFF"/>
                  </a:solidFill>
                  <a:latin typeface="Arial" panose="020B0604020202020204" pitchFamily="34" charset="0"/>
                  <a:cs typeface="Arial" panose="020B0604020202020204" pitchFamily="34" charset="0"/>
                </a:endParaRPr>
              </a:p>
            </p:txBody>
          </p:sp>
          <p:sp>
            <p:nvSpPr>
              <p:cNvPr id="17" name="文本框 15"/>
              <p:cNvSpPr txBox="1">
                <a:spLocks noChangeArrowheads="1"/>
              </p:cNvSpPr>
              <p:nvPr/>
            </p:nvSpPr>
            <p:spPr bwMode="auto">
              <a:xfrm>
                <a:off x="9503815" y="2130326"/>
                <a:ext cx="981298" cy="198436"/>
              </a:xfrm>
              <a:prstGeom prst="rect">
                <a:avLst/>
              </a:prstGeom>
              <a:noFill/>
              <a:ln w="9525">
                <a:noFill/>
                <a:miter lim="800000"/>
              </a:ln>
            </p:spPr>
            <p:txBody>
              <a:bodyPr>
                <a:spAutoFit/>
              </a:bodyPr>
              <a:lstStyle/>
              <a:p>
                <a:pPr>
                  <a:defRPr/>
                </a:pPr>
                <a:r>
                  <a:rPr kumimoji="1" lang="en-US" altLang="zh-CN" sz="700" i="1" dirty="0">
                    <a:solidFill>
                      <a:srgbClr val="FFFFFF"/>
                    </a:solidFill>
                    <a:latin typeface="Arial" panose="020B0604020202020204" pitchFamily="34" charset="0"/>
                    <a:cs typeface="Arial" panose="020B0604020202020204" pitchFamily="34" charset="0"/>
                  </a:rPr>
                  <a:t>R140,G198, B62</a:t>
                </a:r>
                <a:endParaRPr kumimoji="1" lang="zh-CN" altLang="en-US" sz="700" i="1">
                  <a:solidFill>
                    <a:srgbClr val="FFFFFF"/>
                  </a:solidFill>
                  <a:latin typeface="Arial" panose="020B0604020202020204" pitchFamily="34" charset="0"/>
                  <a:cs typeface="Arial" panose="020B0604020202020204" pitchFamily="34" charset="0"/>
                </a:endParaRPr>
              </a:p>
            </p:txBody>
          </p:sp>
        </p:grpSp>
        <p:sp>
          <p:nvSpPr>
            <p:cNvPr id="14" name="矩形 13"/>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rgbClr val="FFFFFF"/>
                </a:solidFill>
                <a:latin typeface="Arial" panose="020B0604020202020204" pitchFamily="34" charset="0"/>
                <a:cs typeface="Arial" panose="020B0604020202020204" pitchFamily="34" charset="0"/>
              </a:endParaRPr>
            </a:p>
          </p:txBody>
        </p:sp>
        <p:sp>
          <p:nvSpPr>
            <p:cNvPr id="15" name="文本框 12"/>
            <p:cNvSpPr txBox="1">
              <a:spLocks noChangeArrowheads="1"/>
            </p:cNvSpPr>
            <p:nvPr/>
          </p:nvSpPr>
          <p:spPr bwMode="auto">
            <a:xfrm>
              <a:off x="9503815" y="2490686"/>
              <a:ext cx="1175017" cy="200024"/>
            </a:xfrm>
            <a:prstGeom prst="rect">
              <a:avLst/>
            </a:prstGeom>
            <a:noFill/>
            <a:ln w="9525">
              <a:noFill/>
              <a:miter lim="800000"/>
            </a:ln>
          </p:spPr>
          <p:txBody>
            <a:bodyPr>
              <a:spAutoFit/>
            </a:bodyPr>
            <a:lstStyle/>
            <a:p>
              <a:pPr>
                <a:defRPr/>
              </a:pPr>
              <a:r>
                <a:rPr kumimoji="1" lang="en-US" altLang="zh-CN" sz="700" i="1" dirty="0">
                  <a:solidFill>
                    <a:srgbClr val="FFFFFF"/>
                  </a:solidFill>
                  <a:latin typeface="Arial" panose="020B0604020202020204" pitchFamily="34" charset="0"/>
                  <a:cs typeface="Arial" panose="020B0604020202020204" pitchFamily="34" charset="0"/>
                </a:rPr>
                <a:t>R90,G203, B245</a:t>
              </a:r>
              <a:endParaRPr kumimoji="1" lang="zh-CN" altLang="en-US" sz="700" i="1">
                <a:solidFill>
                  <a:srgbClr val="FFFFFF"/>
                </a:solidFill>
                <a:latin typeface="Arial" panose="020B0604020202020204" pitchFamily="34" charset="0"/>
                <a:cs typeface="Arial" panose="020B0604020202020204" pitchFamily="34" charset="0"/>
              </a:endParaRPr>
            </a:p>
          </p:txBody>
        </p:sp>
      </p:grpSp>
      <p:sp>
        <p:nvSpPr>
          <p:cNvPr id="20" name="TextBox 18"/>
          <p:cNvSpPr txBox="1">
            <a:spLocks noChangeArrowheads="1"/>
          </p:cNvSpPr>
          <p:nvPr/>
        </p:nvSpPr>
        <p:spPr bwMode="auto">
          <a:xfrm>
            <a:off x="8153400" y="1016000"/>
            <a:ext cx="914400" cy="914400"/>
          </a:xfrm>
          <a:prstGeom prst="rect">
            <a:avLst/>
          </a:prstGeom>
          <a:noFill/>
          <a:ln w="9525">
            <a:noFill/>
            <a:miter lim="800000"/>
          </a:ln>
        </p:spPr>
        <p:txBody>
          <a:bodyPr wrap="none" lIns="0" tIns="0" rIns="0" bIns="0"/>
          <a:lstStyle/>
          <a:p>
            <a:pPr>
              <a:defRPr/>
            </a:pPr>
            <a:endParaRPr kumimoji="1" lang="en-US" dirty="0">
              <a:solidFill>
                <a:srgbClr val="000000"/>
              </a:solidFill>
              <a:latin typeface="Arial" panose="020B0604020202020204" pitchFamily="34" charset="0"/>
              <a:cs typeface="Arial" panose="020B0604020202020204" pitchFamily="34" charset="0"/>
            </a:endParaRPr>
          </a:p>
        </p:txBody>
      </p:sp>
      <p:sp>
        <p:nvSpPr>
          <p:cNvPr id="21" name="TextBox 19"/>
          <p:cNvSpPr txBox="1">
            <a:spLocks noChangeArrowheads="1"/>
          </p:cNvSpPr>
          <p:nvPr/>
        </p:nvSpPr>
        <p:spPr bwMode="auto">
          <a:xfrm>
            <a:off x="4864100" y="3378200"/>
            <a:ext cx="914400" cy="914400"/>
          </a:xfrm>
          <a:prstGeom prst="rect">
            <a:avLst/>
          </a:prstGeom>
          <a:noFill/>
          <a:ln w="9525">
            <a:noFill/>
            <a:miter lim="800000"/>
          </a:ln>
        </p:spPr>
        <p:txBody>
          <a:bodyPr wrap="none" lIns="0" tIns="0" rIns="0" bIns="0"/>
          <a:lstStyle/>
          <a:p>
            <a:pPr>
              <a:defRPr/>
            </a:pPr>
            <a:endParaRPr kumimoji="1" lang="en-US" dirty="0">
              <a:solidFill>
                <a:srgbClr val="000000"/>
              </a:solidFill>
              <a:latin typeface="Arial" panose="020B0604020202020204" pitchFamily="34" charset="0"/>
              <a:cs typeface="Arial" panose="020B0604020202020204" pitchFamily="34" charset="0"/>
            </a:endParaRPr>
          </a:p>
        </p:txBody>
      </p:sp>
      <p:pic>
        <p:nvPicPr>
          <p:cNvPr id="22" name="Picture 20" descr="ZTE_ppt_design_0202-09.png"/>
          <p:cNvPicPr>
            <a:picLocks noChangeAspect="1"/>
          </p:cNvPicPr>
          <p:nvPr/>
        </p:nvPicPr>
        <p:blipFill>
          <a:blip r:embed="rId3"/>
          <a:srcRect/>
          <a:stretch>
            <a:fillRect/>
          </a:stretch>
        </p:blipFill>
        <p:spPr bwMode="auto">
          <a:xfrm>
            <a:off x="7567613" y="454025"/>
            <a:ext cx="1208087" cy="790575"/>
          </a:xfrm>
          <a:prstGeom prst="rect">
            <a:avLst/>
          </a:prstGeom>
          <a:noFill/>
          <a:ln w="9525">
            <a:noFill/>
            <a:miter lim="800000"/>
            <a:headEnd/>
            <a:tailEnd/>
          </a:ln>
        </p:spPr>
      </p:pic>
      <p:sp>
        <p:nvSpPr>
          <p:cNvPr id="9" name="副标题 2"/>
          <p:cNvSpPr>
            <a:spLocks noGrp="1"/>
          </p:cNvSpPr>
          <p:nvPr>
            <p:ph type="subTitle" idx="1"/>
          </p:nvPr>
        </p:nvSpPr>
        <p:spPr>
          <a:xfrm>
            <a:off x="430210" y="1314082"/>
            <a:ext cx="6400800" cy="562760"/>
          </a:xfrm>
        </p:spPr>
        <p:txBody>
          <a:bodyPr>
            <a:normAutofit/>
          </a:bodyPr>
          <a:lstStyle>
            <a:lvl1pPr marL="0" indent="0" algn="l">
              <a:lnSpc>
                <a:spcPct val="100000"/>
              </a:lnSpc>
              <a:buNone/>
              <a:defRPr kumimoji="1" lang="zh-CN" altLang="en-US" sz="2200" b="0" i="0" kern="1200" dirty="0">
                <a:solidFill>
                  <a:srgbClr val="8CC63E"/>
                </a:solidFill>
                <a:latin typeface="Arial" panose="020B0604020202020204" pitchFamily="34" charset="0"/>
                <a:ea typeface="微软雅黑" panose="020B0503020204020204" charset="-122"/>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lvl="0"/>
            <a:r>
              <a:rPr lang="zh-CN" altLang="en-US"/>
              <a:t>单击此处编辑母版副标题样式</a:t>
            </a:r>
            <a:endParaRPr lang="en-US" dirty="0"/>
          </a:p>
        </p:txBody>
      </p:sp>
      <p:sp>
        <p:nvSpPr>
          <p:cNvPr id="35" name="Text Placeholder 34"/>
          <p:cNvSpPr>
            <a:spLocks noGrp="1"/>
          </p:cNvSpPr>
          <p:nvPr>
            <p:ph type="body" sz="quarter" idx="10"/>
          </p:nvPr>
        </p:nvSpPr>
        <p:spPr>
          <a:xfrm>
            <a:off x="430622" y="2391270"/>
            <a:ext cx="4478338" cy="1006822"/>
          </a:xfrm>
        </p:spPr>
        <p:txBody>
          <a:bodyPr>
            <a:normAutofit/>
          </a:bodyPr>
          <a:lstStyle>
            <a:lvl1pPr marL="0" indent="0">
              <a:buNone/>
              <a:defRPr sz="1400">
                <a:solidFill>
                  <a:srgbClr val="FFFFFF"/>
                </a:solidFill>
                <a:latin typeface="Arial" panose="020B0604020202020204" pitchFamily="34" charset="0"/>
                <a:ea typeface="Arial" panose="020B0604020202020204" pitchFamily="34" charset="0"/>
                <a:cs typeface="Arial" panose="020B0604020202020204" pitchFamily="34" charset="0"/>
              </a:defRPr>
            </a:lvl1pPr>
          </a:lstStyle>
          <a:p>
            <a:pPr lvl="0"/>
            <a:r>
              <a:rPr lang="zh-CN" altLang="en-US"/>
              <a:t>单击此处编辑母版文本样式</a:t>
            </a:r>
            <a:endParaRPr lang="zh-CN" altLang="en-US"/>
          </a:p>
        </p:txBody>
      </p:sp>
      <p:sp>
        <p:nvSpPr>
          <p:cNvPr id="8" name="标题 1"/>
          <p:cNvSpPr>
            <a:spLocks noGrp="1"/>
          </p:cNvSpPr>
          <p:nvPr>
            <p:ph type="ctrTitle"/>
          </p:nvPr>
        </p:nvSpPr>
        <p:spPr>
          <a:xfrm>
            <a:off x="430210" y="860996"/>
            <a:ext cx="6400800" cy="444238"/>
          </a:xfrm>
        </p:spPr>
        <p:txBody>
          <a:bodyPr>
            <a:noAutofit/>
          </a:bodyPr>
          <a:lstStyle>
            <a:lvl1pPr algn="l">
              <a:defRPr kumimoji="1" lang="zh-CN" altLang="en-US" sz="2800" b="1" i="0" kern="1200" dirty="0">
                <a:solidFill>
                  <a:schemeClr val="bg1"/>
                </a:solidFill>
                <a:latin typeface="Arial" panose="020B0604020202020204" pitchFamily="34" charset="0"/>
                <a:ea typeface="微软雅黑" panose="020B0503020204020204" charset="-122"/>
                <a:cs typeface="Arial" panose="020B0604020202020204" pitchFamily="34" charset="0"/>
              </a:defRPr>
            </a:lvl1pPr>
          </a:lstStyle>
          <a:p>
            <a:pPr lvl="0"/>
            <a:r>
              <a:rPr lang="zh-CN" altLang="en-US"/>
              <a:t>单击此处编辑母版标题样式</a:t>
            </a:r>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目录">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defRPr/>
            </a:pPr>
            <a:r>
              <a:rPr lang="en-US" sz="900" noProof="1">
                <a:solidFill>
                  <a:srgbClr val="FFFFFF"/>
                </a:solidFill>
                <a:latin typeface="Arial" panose="020B0604020202020204" pitchFamily="34" charset="0"/>
                <a:ea typeface="Heiti SC Light"/>
                <a:cs typeface="Arial" panose="020B0604020202020204" pitchFamily="34" charset="0"/>
              </a:rPr>
              <a:t>T</a:t>
            </a:r>
            <a:r>
              <a:rPr lang="en-US" altLang="zh-CN" sz="900" noProof="1">
                <a:solidFill>
                  <a:srgbClr val="FFFFFF"/>
                </a:solidFill>
                <a:latin typeface="Arial" panose="020B0604020202020204" pitchFamily="34" charset="0"/>
                <a:ea typeface="Heiti SC Light"/>
                <a:cs typeface="Arial" panose="020B0604020202020204" pitchFamily="34" charset="0"/>
              </a:rPr>
              <a:t>itle:</a:t>
            </a:r>
            <a:endParaRPr lang="en-US" altLang="ja-JP" sz="900" noProof="1">
              <a:solidFill>
                <a:srgbClr val="FFFFFF"/>
              </a:solidFill>
              <a:latin typeface="Arial" panose="020B0604020202020204" pitchFamily="34" charset="0"/>
              <a:ea typeface="Heiti SC Light"/>
              <a:cs typeface="Arial" panose="020B0604020202020204" pitchFamily="34" charset="0"/>
            </a:endParaRPr>
          </a:p>
          <a:p>
            <a:pPr defTabSz="935355">
              <a:defRPr/>
            </a:pPr>
            <a:r>
              <a:rPr lang="en-US" altLang="zh-CN" sz="800" noProof="1">
                <a:solidFill>
                  <a:srgbClr val="FFFFFF"/>
                </a:solidFill>
                <a:latin typeface="Arial" panose="020B0604020202020204" pitchFamily="34" charset="0"/>
                <a:ea typeface="Heiti SC Light"/>
                <a:cs typeface="Arial" panose="020B0604020202020204" pitchFamily="34" charset="0"/>
              </a:rPr>
              <a:t>Type</a:t>
            </a:r>
            <a:r>
              <a:rPr lang="en-US" altLang="ja-JP" sz="800" noProof="1">
                <a:solidFill>
                  <a:srgbClr val="FFFFFF"/>
                </a:solidFill>
                <a:latin typeface="Arial" panose="020B0604020202020204" pitchFamily="34" charset="0"/>
                <a:ea typeface="Heiti SC Light"/>
                <a:cs typeface="Arial" panose="020B0604020202020204" pitchFamily="34" charset="0"/>
              </a:rPr>
              <a:t>: </a:t>
            </a:r>
            <a:r>
              <a:rPr lang="en-US" altLang="ja-JP" sz="800" noProof="1">
                <a:solidFill>
                  <a:srgbClr val="FFFFFF"/>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rgbClr val="FFFFFF"/>
              </a:solidFill>
              <a:latin typeface="Arial" panose="020B0604020202020204" pitchFamily="34" charset="0"/>
              <a:ea typeface="Heiti SC Light"/>
              <a:cs typeface="Arial" panose="020B0604020202020204" pitchFamily="34" charset="0"/>
            </a:endParaRPr>
          </a:p>
          <a:p>
            <a:pPr defTabSz="935355">
              <a:defRPr/>
            </a:pPr>
            <a:r>
              <a:rPr lang="en-US" sz="800" noProof="1">
                <a:solidFill>
                  <a:srgbClr val="FFFFFF"/>
                </a:solidFill>
                <a:latin typeface="Arial" panose="020B0604020202020204" pitchFamily="34" charset="0"/>
                <a:ea typeface="Heiti SC Light"/>
                <a:cs typeface="Heiti SC Light"/>
              </a:rPr>
              <a:t>S</a:t>
            </a:r>
            <a:r>
              <a:rPr lang="en-US" altLang="zh-CN" sz="800" noProof="1">
                <a:solidFill>
                  <a:srgbClr val="FFFFFF"/>
                </a:solidFill>
                <a:latin typeface="Arial" panose="020B0604020202020204" pitchFamily="34" charset="0"/>
                <a:ea typeface="Heiti SC Light"/>
                <a:cs typeface="Heiti SC Light"/>
              </a:rPr>
              <a:t>ize</a:t>
            </a:r>
            <a:r>
              <a:rPr lang="en-US" sz="800" noProof="1">
                <a:solidFill>
                  <a:srgbClr val="FFFFFF"/>
                </a:solidFill>
                <a:latin typeface="Arial" panose="020B0604020202020204" pitchFamily="34" charset="0"/>
                <a:ea typeface="Heiti SC Light"/>
                <a:cs typeface="Heiti SC Light"/>
              </a:rPr>
              <a:t>：</a:t>
            </a:r>
            <a:r>
              <a:rPr lang="en-US" altLang="ja-JP" sz="800" noProof="1">
                <a:solidFill>
                  <a:srgbClr val="FFFFFF"/>
                </a:solidFill>
                <a:latin typeface="Arial" panose="020B0604020202020204" pitchFamily="34" charset="0"/>
                <a:ea typeface="Heiti SC Light"/>
                <a:cs typeface="Heiti SC Light"/>
              </a:rPr>
              <a:t>24</a:t>
            </a:r>
            <a:r>
              <a:rPr lang="en-US" altLang="zh-CN" sz="800" noProof="1">
                <a:solidFill>
                  <a:srgbClr val="FFFFFF"/>
                </a:solidFill>
                <a:latin typeface="Arial" panose="020B0604020202020204" pitchFamily="34" charset="0"/>
                <a:ea typeface="Heiti SC Light"/>
                <a:cs typeface="Heiti SC Light"/>
              </a:rPr>
              <a:t>pt</a:t>
            </a:r>
            <a:endParaRPr lang="en-US" altLang="ja-JP" sz="800" noProof="1">
              <a:solidFill>
                <a:srgbClr val="FFFFFF"/>
              </a:solidFill>
              <a:latin typeface="Arial" panose="020B0604020202020204" pitchFamily="34" charset="0"/>
              <a:ea typeface="Heiti SC Light"/>
              <a:cs typeface="Heiti SC Light"/>
            </a:endParaRPr>
          </a:p>
          <a:p>
            <a:pPr defTabSz="935355">
              <a:defRPr/>
            </a:pPr>
            <a:r>
              <a:rPr lang="en-US" sz="800" noProof="1">
                <a:solidFill>
                  <a:srgbClr val="FFFFFF"/>
                </a:solidFill>
                <a:latin typeface="Arial" panose="020B0604020202020204" pitchFamily="34" charset="0"/>
                <a:ea typeface="Heiti SC Light"/>
                <a:cs typeface="Heiti SC Light"/>
              </a:rPr>
              <a:t>C</a:t>
            </a:r>
            <a:r>
              <a:rPr lang="en-US" altLang="zh-CN" sz="800" noProof="1">
                <a:solidFill>
                  <a:srgbClr val="FFFFFF"/>
                </a:solidFill>
                <a:latin typeface="Arial" panose="020B0604020202020204" pitchFamily="34" charset="0"/>
                <a:ea typeface="Heiti SC Light"/>
                <a:cs typeface="Heiti SC Light"/>
              </a:rPr>
              <a:t>olor</a:t>
            </a:r>
            <a:r>
              <a:rPr lang="en-US" sz="800" noProof="1">
                <a:solidFill>
                  <a:srgbClr val="FFFFFF"/>
                </a:solidFill>
                <a:latin typeface="Arial" panose="020B0604020202020204" pitchFamily="34" charset="0"/>
                <a:ea typeface="Heiti SC Light"/>
                <a:cs typeface="Heiti SC Light"/>
              </a:rPr>
              <a:t>：T</a:t>
            </a:r>
            <a:r>
              <a:rPr lang="en-US" altLang="zh-CN" sz="800" noProof="1">
                <a:solidFill>
                  <a:srgbClr val="FFFFFF"/>
                </a:solidFill>
                <a:latin typeface="Arial" panose="020B0604020202020204" pitchFamily="34" charset="0"/>
                <a:ea typeface="Heiti SC Light"/>
                <a:cs typeface="Heiti SC Light"/>
              </a:rPr>
              <a:t>he ZTE blue</a:t>
            </a:r>
            <a:r>
              <a:rPr lang="en-US" altLang="ja-JP" sz="800" noProof="1">
                <a:solidFill>
                  <a:srgbClr val="FFFFFF"/>
                </a:solidFill>
                <a:latin typeface="Arial" panose="020B0604020202020204" pitchFamily="34" charset="0"/>
                <a:ea typeface="Heiti SC Light"/>
                <a:cs typeface="Heiti SC Light"/>
              </a:rPr>
              <a:t> </a:t>
            </a:r>
            <a:endParaRPr lang="en-US" altLang="ja-JP" sz="800" noProof="1">
              <a:solidFill>
                <a:srgbClr val="FFFFFF"/>
              </a:solidFill>
              <a:latin typeface="Arial" panose="020B0604020202020204" pitchFamily="34" charset="0"/>
              <a:ea typeface="Heiti SC Light"/>
              <a:cs typeface="Heiti SC Light"/>
            </a:endParaRPr>
          </a:p>
          <a:p>
            <a:pPr defTabSz="935355">
              <a:defRPr/>
            </a:pPr>
            <a:endParaRPr lang="en-US" altLang="zh-CN" sz="900" noProof="1">
              <a:solidFill>
                <a:srgbClr val="FFFFFF"/>
              </a:solidFill>
              <a:latin typeface="Arial" panose="020B0604020202020204" pitchFamily="34" charset="0"/>
              <a:ea typeface="Heiti SC Light"/>
              <a:cs typeface="Heiti SC Light"/>
            </a:endParaRPr>
          </a:p>
          <a:p>
            <a:pPr defTabSz="935355">
              <a:defRPr/>
            </a:pPr>
            <a:r>
              <a:rPr lang="en-US" altLang="zh-CN" sz="900" noProof="1">
                <a:solidFill>
                  <a:srgbClr val="FFFFFF"/>
                </a:solidFill>
                <a:latin typeface="Arial" panose="020B0604020202020204" pitchFamily="34" charset="0"/>
                <a:ea typeface="Heiti SC Light"/>
                <a:cs typeface="Heiti SC Light"/>
              </a:rPr>
              <a:t>Subtitle:</a:t>
            </a:r>
            <a:endParaRPr lang="en-US" altLang="ja-JP" sz="900" noProof="1">
              <a:solidFill>
                <a:srgbClr val="FFFFFF"/>
              </a:solidFill>
              <a:latin typeface="Arial" panose="020B0604020202020204" pitchFamily="34" charset="0"/>
              <a:ea typeface="Heiti SC Light"/>
              <a:cs typeface="Heiti SC Light"/>
            </a:endParaRPr>
          </a:p>
          <a:p>
            <a:pPr defTabSz="935355">
              <a:defRPr/>
            </a:pPr>
            <a:r>
              <a:rPr lang="en-US" sz="800" noProof="1">
                <a:solidFill>
                  <a:srgbClr val="FFFFFF"/>
                </a:solidFill>
                <a:latin typeface="Arial" panose="020B0604020202020204" pitchFamily="34" charset="0"/>
                <a:ea typeface="Heiti SC Light"/>
                <a:cs typeface="Heiti SC Light"/>
              </a:rPr>
              <a:t>T</a:t>
            </a:r>
            <a:r>
              <a:rPr lang="en-US" altLang="zh-CN" sz="800" noProof="1">
                <a:solidFill>
                  <a:srgbClr val="FFFFFF"/>
                </a:solidFill>
                <a:latin typeface="Arial" panose="020B0604020202020204" pitchFamily="34" charset="0"/>
                <a:ea typeface="Heiti SC Light"/>
                <a:cs typeface="Heiti SC Light"/>
              </a:rPr>
              <a:t>ype: </a:t>
            </a:r>
            <a:r>
              <a:rPr lang="en-US" altLang="ja-JP" sz="800" noProof="1">
                <a:solidFill>
                  <a:srgbClr val="FFFFFF"/>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rgbClr val="FFFFFF"/>
              </a:solidFill>
              <a:latin typeface="Arial" panose="020B0604020202020204" pitchFamily="34" charset="0"/>
              <a:cs typeface="Arial" panose="020B0604020202020204" pitchFamily="34" charset="0"/>
            </a:endParaRPr>
          </a:p>
          <a:p>
            <a:pPr defTabSz="935355">
              <a:defRPr/>
            </a:pPr>
            <a:r>
              <a:rPr lang="en-US" sz="800" noProof="1">
                <a:solidFill>
                  <a:srgbClr val="FFFFFF"/>
                </a:solidFill>
                <a:latin typeface="Arial" panose="020B0604020202020204" pitchFamily="34" charset="0"/>
                <a:ea typeface="Heiti SC Light"/>
                <a:cs typeface="Heiti SC Light"/>
              </a:rPr>
              <a:t>S</a:t>
            </a:r>
            <a:r>
              <a:rPr lang="en-US" altLang="zh-CN" sz="800" noProof="1">
                <a:solidFill>
                  <a:srgbClr val="FFFFFF"/>
                </a:solidFill>
                <a:latin typeface="Arial" panose="020B0604020202020204" pitchFamily="34" charset="0"/>
                <a:ea typeface="Heiti SC Light"/>
                <a:cs typeface="Heiti SC Light"/>
              </a:rPr>
              <a:t>ize</a:t>
            </a:r>
            <a:r>
              <a:rPr lang="en-US" sz="800" noProof="1">
                <a:solidFill>
                  <a:srgbClr val="FFFFFF"/>
                </a:solidFill>
                <a:latin typeface="Arial" panose="020B0604020202020204" pitchFamily="34" charset="0"/>
                <a:ea typeface="Heiti SC Light"/>
                <a:cs typeface="Heiti SC Light"/>
              </a:rPr>
              <a:t>：</a:t>
            </a:r>
            <a:r>
              <a:rPr lang="en-US" altLang="zh-CN" sz="800" noProof="1">
                <a:solidFill>
                  <a:srgbClr val="FFFFFF"/>
                </a:solidFill>
                <a:latin typeface="Arial" panose="020B0604020202020204" pitchFamily="34" charset="0"/>
                <a:ea typeface="Heiti SC Light"/>
                <a:cs typeface="Heiti SC Light"/>
              </a:rPr>
              <a:t>16-</a:t>
            </a:r>
            <a:r>
              <a:rPr lang="en-US" altLang="ja-JP" sz="800" noProof="1">
                <a:solidFill>
                  <a:srgbClr val="FFFFFF"/>
                </a:solidFill>
                <a:latin typeface="Arial" panose="020B0604020202020204" pitchFamily="34" charset="0"/>
                <a:ea typeface="Heiti SC Light"/>
                <a:cs typeface="Heiti SC Light"/>
              </a:rPr>
              <a:t>20pt</a:t>
            </a:r>
            <a:endParaRPr lang="en-US" altLang="ja-JP" sz="800" noProof="1">
              <a:solidFill>
                <a:srgbClr val="FFFFFF"/>
              </a:solidFill>
              <a:latin typeface="Arial" panose="020B0604020202020204" pitchFamily="34" charset="0"/>
              <a:ea typeface="Heiti SC Light"/>
              <a:cs typeface="Heiti SC Light"/>
            </a:endParaRPr>
          </a:p>
          <a:p>
            <a:pPr defTabSz="935355">
              <a:defRPr/>
            </a:pPr>
            <a:r>
              <a:rPr lang="en-US" sz="800" noProof="1">
                <a:solidFill>
                  <a:srgbClr val="FFFFFF"/>
                </a:solidFill>
                <a:latin typeface="Arial" panose="020B0604020202020204" pitchFamily="34" charset="0"/>
                <a:ea typeface="Heiti SC Light"/>
                <a:cs typeface="Heiti SC Light"/>
              </a:rPr>
              <a:t>Color: The </a:t>
            </a:r>
            <a:r>
              <a:rPr lang="en-US" altLang="zh-CN" sz="800" noProof="1">
                <a:solidFill>
                  <a:srgbClr val="FFFFFF"/>
                </a:solidFill>
                <a:latin typeface="Arial" panose="020B0604020202020204" pitchFamily="34" charset="0"/>
                <a:ea typeface="Heiti SC Light"/>
                <a:cs typeface="Heiti SC Light"/>
              </a:rPr>
              <a:t>ZTE green</a:t>
            </a:r>
            <a:endParaRPr lang="en-US" altLang="ja-JP" sz="800" noProof="1">
              <a:solidFill>
                <a:srgbClr val="FFFFFF"/>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rgbClr val="FFFFFF"/>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815" y="1757265"/>
                <a:ext cx="717713" cy="198437"/>
              </a:xfrm>
              <a:prstGeom prst="rect">
                <a:avLst/>
              </a:prstGeom>
              <a:noFill/>
              <a:ln w="9525">
                <a:noFill/>
                <a:miter lim="800000"/>
              </a:ln>
            </p:spPr>
            <p:txBody>
              <a:bodyPr>
                <a:spAutoFit/>
              </a:bodyPr>
              <a:lstStyle/>
              <a:p>
                <a:pPr>
                  <a:defRPr/>
                </a:pPr>
                <a:r>
                  <a:rPr kumimoji="1" lang="en-US" altLang="zh-CN" sz="700" i="1" dirty="0">
                    <a:solidFill>
                      <a:srgbClr val="FFFFFF"/>
                    </a:solidFill>
                    <a:latin typeface="Arial" panose="020B0604020202020204" pitchFamily="34" charset="0"/>
                    <a:cs typeface="Arial" panose="020B0604020202020204" pitchFamily="34" charset="0"/>
                  </a:rPr>
                  <a:t>G143, B212</a:t>
                </a:r>
                <a:endParaRPr kumimoji="1" lang="zh-CN" altLang="en-US" sz="700" i="1">
                  <a:solidFill>
                    <a:srgbClr val="FFFFFF"/>
                  </a:solidFill>
                  <a:latin typeface="Arial" panose="020B0604020202020204" pitchFamily="34" charset="0"/>
                  <a:cs typeface="Arial" panose="020B0604020202020204" pitchFamily="34" charset="0"/>
                </a:endParaRPr>
              </a:p>
            </p:txBody>
          </p:sp>
        </p:grpSp>
        <p:grpSp>
          <p:nvGrpSpPr>
            <p:cNvPr id="5" name="组 9"/>
            <p:cNvGrpSpPr/>
            <p:nvPr/>
          </p:nvGrpSpPr>
          <p:grpSpPr bwMode="auto">
            <a:xfrm>
              <a:off x="9286278" y="2098975"/>
              <a:ext cx="1199362" cy="254390"/>
              <a:chOff x="9286278" y="2098975"/>
              <a:chExt cx="1199362" cy="254390"/>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rgbClr val="FFFFFF"/>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815" y="2130326"/>
                <a:ext cx="981298" cy="198436"/>
              </a:xfrm>
              <a:prstGeom prst="rect">
                <a:avLst/>
              </a:prstGeom>
              <a:noFill/>
              <a:ln w="9525">
                <a:noFill/>
                <a:miter lim="800000"/>
              </a:ln>
            </p:spPr>
            <p:txBody>
              <a:bodyPr>
                <a:spAutoFit/>
              </a:bodyPr>
              <a:lstStyle/>
              <a:p>
                <a:pPr>
                  <a:defRPr/>
                </a:pPr>
                <a:r>
                  <a:rPr kumimoji="1" lang="en-US" altLang="zh-CN" sz="700" i="1" dirty="0">
                    <a:solidFill>
                      <a:srgbClr val="FFFFFF"/>
                    </a:solidFill>
                    <a:latin typeface="Arial" panose="020B0604020202020204" pitchFamily="34" charset="0"/>
                    <a:cs typeface="Arial" panose="020B0604020202020204" pitchFamily="34" charset="0"/>
                  </a:rPr>
                  <a:t>R140,G198, B62</a:t>
                </a:r>
                <a:endParaRPr kumimoji="1" lang="zh-CN" altLang="en-US" sz="700" i="1">
                  <a:solidFill>
                    <a:srgbClr val="FFFFFF"/>
                  </a:solidFill>
                  <a:latin typeface="Arial" panose="020B0604020202020204" pitchFamily="34" charset="0"/>
                  <a:cs typeface="Arial" panose="020B0604020202020204" pitchFamily="34" charset="0"/>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rgbClr val="FFFFFF"/>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815" y="2490686"/>
              <a:ext cx="1175017" cy="200024"/>
            </a:xfrm>
            <a:prstGeom prst="rect">
              <a:avLst/>
            </a:prstGeom>
            <a:noFill/>
            <a:ln w="9525">
              <a:noFill/>
              <a:miter lim="800000"/>
            </a:ln>
          </p:spPr>
          <p:txBody>
            <a:bodyPr>
              <a:spAutoFit/>
            </a:bodyPr>
            <a:lstStyle/>
            <a:p>
              <a:pPr>
                <a:defRPr/>
              </a:pPr>
              <a:r>
                <a:rPr kumimoji="1" lang="en-US" altLang="zh-CN" sz="700" i="1" dirty="0">
                  <a:solidFill>
                    <a:srgbClr val="FFFFFF"/>
                  </a:solidFill>
                  <a:latin typeface="Arial" panose="020B0604020202020204" pitchFamily="34" charset="0"/>
                  <a:cs typeface="Arial" panose="020B0604020202020204" pitchFamily="34" charset="0"/>
                </a:rPr>
                <a:t>R90,G203, B245</a:t>
              </a:r>
              <a:endParaRPr kumimoji="1" lang="zh-CN" altLang="en-US" sz="700" i="1">
                <a:solidFill>
                  <a:srgbClr val="FFFFFF"/>
                </a:solidFill>
                <a:latin typeface="Arial" panose="020B0604020202020204" pitchFamily="34" charset="0"/>
                <a:cs typeface="Arial" panose="020B0604020202020204" pitchFamily="34" charset="0"/>
              </a:endParaRPr>
            </a:p>
          </p:txBody>
        </p:sp>
      </p:grpSp>
      <p:sp>
        <p:nvSpPr>
          <p:cNvPr id="24" name="标题 1"/>
          <p:cNvSpPr>
            <a:spLocks noGrp="1"/>
          </p:cNvSpPr>
          <p:nvPr>
            <p:ph type="ctrTitle"/>
          </p:nvPr>
        </p:nvSpPr>
        <p:spPr>
          <a:xfrm>
            <a:off x="1645426" y="415004"/>
            <a:ext cx="6920949" cy="718293"/>
          </a:xfrm>
        </p:spPr>
        <p:txBody>
          <a:bodyPr rtlCol="0">
            <a:normAutofit/>
          </a:bodyPr>
          <a:lstStyle>
            <a:lvl1pPr>
              <a:defRPr lang="en-US" altLang="zh-CN" sz="2400" dirty="0" smtClean="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en-US" altLang="zh-CN" dirty="0"/>
          </a:p>
        </p:txBody>
      </p:sp>
      <p:sp>
        <p:nvSpPr>
          <p:cNvPr id="36" name="Rectangle 3"/>
          <p:cNvSpPr>
            <a:spLocks noGrp="1" noChangeArrowheads="1"/>
          </p:cNvSpPr>
          <p:nvPr>
            <p:ph idx="10"/>
          </p:nvPr>
        </p:nvSpPr>
        <p:spPr bwMode="auto">
          <a:xfrm>
            <a:off x="1645426" y="1180188"/>
            <a:ext cx="6920949" cy="3044499"/>
          </a:xfrm>
          <a:prstGeom prst="rect">
            <a:avLst/>
          </a:prstGeom>
        </p:spPr>
        <p:txBody>
          <a:bodyPr rtlCol="0">
            <a:normAutofit/>
          </a:bodyPr>
          <a:lstStyle>
            <a:lvl1pPr>
              <a:defRPr kumimoji="1" lang="zh-CN" altLang="en-US" sz="2000" dirty="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800" b="0" i="0" kern="1200" baseline="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vl3pPr>
              <a:defRPr kumimoji="1" lang="zh-CN" altLang="en-US" sz="16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3pPr>
            <a:lvl4pPr>
              <a:defRPr kumimoji="1" lang="zh-CN" altLang="en-US" sz="14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4pPr>
            <a:lvl5pPr>
              <a:defRPr kumimoji="1" lang="zh-CN" altLang="en-US" sz="12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7" Type="http://schemas.openxmlformats.org/officeDocument/2006/relationships/theme" Target="../theme/theme2.xml"/><Relationship Id="rId6" Type="http://schemas.openxmlformats.org/officeDocument/2006/relationships/slideLayout" Target="../slideLayouts/slideLayout13.xml"/><Relationship Id="rId5" Type="http://schemas.openxmlformats.org/officeDocument/2006/relationships/slideLayout" Target="../slideLayouts/slideLayout12.xml"/><Relationship Id="rId4" Type="http://schemas.openxmlformats.org/officeDocument/2006/relationships/slideLayout" Target="../slideLayouts/slideLayout11.xml"/><Relationship Id="rId3" Type="http://schemas.openxmlformats.org/officeDocument/2006/relationships/slideLayout" Target="../slideLayouts/slideLayout10.xml"/><Relationship Id="rId2" Type="http://schemas.openxmlformats.org/officeDocument/2006/relationships/slideLayout" Target="../slideLayouts/slideLayout9.xml"/><Relationship Id="rId1" Type="http://schemas.openxmlformats.org/officeDocument/2006/relationships/slideLayout" Target="../slideLayouts/slideLayout8.xml"/></Relationships>
</file>

<file path=ppt/slideMasters/_rels/slideMaster3.xml.rels><?xml version="1.0" encoding="UTF-8" standalone="yes"?>
<Relationships xmlns="http://schemas.openxmlformats.org/package/2006/relationships"><Relationship Id="rId5" Type="http://schemas.openxmlformats.org/officeDocument/2006/relationships/theme" Target="../theme/theme3.xml"/><Relationship Id="rId4" Type="http://schemas.openxmlformats.org/officeDocument/2006/relationships/image" Target="../media/image6.jpeg"/><Relationship Id="rId3" Type="http://schemas.openxmlformats.org/officeDocument/2006/relationships/slideLayout" Target="../slideLayouts/slideLayout16.xml"/><Relationship Id="rId2" Type="http://schemas.openxmlformats.org/officeDocument/2006/relationships/slideLayout" Target="../slideLayouts/slideLayout15.xml"/><Relationship Id="rId1"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333375" y="341313"/>
            <a:ext cx="8516938" cy="722312"/>
          </a:xfrm>
          <a:prstGeom prst="rect">
            <a:avLst/>
          </a:prstGeom>
          <a:noFill/>
          <a:ln w="9525">
            <a:noFill/>
            <a:miter lim="800000"/>
          </a:ln>
        </p:spPr>
        <p:txBody>
          <a:bodyPr vert="horz" wrap="square" lIns="0" tIns="0" rIns="0" bIns="0" numCol="1" anchor="t" anchorCtr="0" compatLnSpc="1"/>
          <a:lstStyle/>
          <a:p>
            <a:pPr lvl="0"/>
            <a:r>
              <a:rPr lang="zh-CN" altLang="en-US"/>
              <a:t>单击此处编辑母版标题样式</a:t>
            </a:r>
            <a:endParaRPr lang="zh-CN" altLang="en-US"/>
          </a:p>
        </p:txBody>
      </p:sp>
      <p:sp>
        <p:nvSpPr>
          <p:cNvPr id="1027" name="文本占位符 2"/>
          <p:cNvSpPr>
            <a:spLocks noGrp="1"/>
          </p:cNvSpPr>
          <p:nvPr>
            <p:ph type="body" idx="1"/>
          </p:nvPr>
        </p:nvSpPr>
        <p:spPr bwMode="auto">
          <a:xfrm>
            <a:off x="358775" y="1200150"/>
            <a:ext cx="8491538" cy="3189288"/>
          </a:xfrm>
          <a:prstGeom prst="rect">
            <a:avLst/>
          </a:prstGeom>
          <a:noFill/>
          <a:ln w="9525">
            <a:noFill/>
            <a:miter lim="800000"/>
          </a:ln>
        </p:spPr>
        <p:txBody>
          <a:bodyPr vert="horz" wrap="square" lIns="0" tIns="0" rIns="0" bIns="0" numCol="1" anchor="t" anchorCtr="0" compatLnSpc="1"/>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p:txStyles>
    <p:titleStyle>
      <a:lvl1pPr algn="l" defTabSz="457200" rtl="0" eaLnBrk="1" fontAlgn="base" hangingPunct="1">
        <a:spcBef>
          <a:spcPct val="0"/>
        </a:spcBef>
        <a:spcAft>
          <a:spcPct val="0"/>
        </a:spcAft>
        <a:defRPr kumimoji="1" lang="zh-CN" altLang="en-US" sz="2400" kern="1200" dirty="0">
          <a:solidFill>
            <a:schemeClr val="tx1"/>
          </a:solidFill>
          <a:latin typeface="+mn-lt"/>
          <a:ea typeface="微软雅黑" panose="020B0503020204020204" charset="-122"/>
          <a:cs typeface="+mn-cs"/>
        </a:defRPr>
      </a:lvl1pPr>
      <a:lvl2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2pPr>
      <a:lvl3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3pPr>
      <a:lvl4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4pPr>
      <a:lvl5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5pPr>
      <a:lvl6pPr marL="4572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6pPr>
      <a:lvl7pPr marL="9144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7pPr>
      <a:lvl8pPr marL="13716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8pPr>
      <a:lvl9pPr marL="18288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9pPr>
    </p:titleStyle>
    <p:bodyStyle>
      <a:lvl1pPr algn="l" defTabSz="457200" rtl="0" eaLnBrk="1" fontAlgn="base" hangingPunct="1">
        <a:lnSpc>
          <a:spcPct val="120000"/>
        </a:lnSpc>
        <a:spcBef>
          <a:spcPct val="20000"/>
        </a:spcBef>
        <a:spcAft>
          <a:spcPct val="0"/>
        </a:spcAft>
        <a:buFont typeface="Arial" panose="020B0604020202020204" pitchFamily="34" charset="0"/>
        <a:defRPr sz="2000" kern="1200">
          <a:solidFill>
            <a:schemeClr val="tx1"/>
          </a:solidFill>
          <a:latin typeface="+mn-lt"/>
          <a:ea typeface="微软雅黑" panose="020B0503020204020204" charset="-122"/>
          <a:cs typeface="+mn-cs"/>
        </a:defRPr>
      </a:lvl1pPr>
      <a:lvl2pPr marL="742950" indent="-285750" algn="l" defTabSz="457200" rtl="0" eaLnBrk="1" fontAlgn="base" hangingPunct="1">
        <a:lnSpc>
          <a:spcPct val="120000"/>
        </a:lnSpc>
        <a:spcBef>
          <a:spcPct val="20000"/>
        </a:spcBef>
        <a:spcAft>
          <a:spcPct val="0"/>
        </a:spcAft>
        <a:buFont typeface="Arial" panose="020B0604020202020204" pitchFamily="34" charset="0"/>
        <a:buChar char="–"/>
        <a:defRPr kern="1200">
          <a:solidFill>
            <a:schemeClr val="tx1"/>
          </a:solidFill>
          <a:latin typeface="+mn-lt"/>
          <a:ea typeface="微软雅黑" panose="020B0503020204020204" charset="-122"/>
          <a:cs typeface="+mn-cs"/>
        </a:defRPr>
      </a:lvl2pPr>
      <a:lvl3pPr marL="1143000" indent="-228600" algn="l" defTabSz="457200" rtl="0" eaLnBrk="1" fontAlgn="base" hangingPunct="1">
        <a:lnSpc>
          <a:spcPct val="120000"/>
        </a:lnSpc>
        <a:spcBef>
          <a:spcPct val="20000"/>
        </a:spcBef>
        <a:spcAft>
          <a:spcPct val="0"/>
        </a:spcAft>
        <a:buFont typeface="Arial" panose="020B0604020202020204" pitchFamily="34" charset="0"/>
        <a:buChar char="•"/>
        <a:defRPr sz="1600" kern="1200">
          <a:solidFill>
            <a:schemeClr val="tx1"/>
          </a:solidFill>
          <a:latin typeface="+mn-lt"/>
          <a:ea typeface="微软雅黑" panose="020B0503020204020204" charset="-122"/>
          <a:cs typeface="+mn-cs"/>
        </a:defRPr>
      </a:lvl3pPr>
      <a:lvl4pPr marL="1600200" indent="-228600" algn="l" defTabSz="457200" rtl="0" eaLnBrk="1" fontAlgn="base" hangingPunct="1">
        <a:lnSpc>
          <a:spcPct val="120000"/>
        </a:lnSpc>
        <a:spcBef>
          <a:spcPct val="20000"/>
        </a:spcBef>
        <a:spcAft>
          <a:spcPct val="0"/>
        </a:spcAft>
        <a:buFont typeface="Arial" panose="020B0604020202020204" pitchFamily="34" charset="0"/>
        <a:buChar char="–"/>
        <a:defRPr sz="1400" kern="1200">
          <a:solidFill>
            <a:schemeClr val="tx1"/>
          </a:solidFill>
          <a:latin typeface="+mn-lt"/>
          <a:ea typeface="微软雅黑" panose="020B0503020204020204" charset="-122"/>
          <a:cs typeface="+mn-cs"/>
        </a:defRPr>
      </a:lvl4pPr>
      <a:lvl5pPr marL="2057400" indent="-228600" algn="l" defTabSz="457200" rtl="0" eaLnBrk="1" fontAlgn="base" hangingPunct="1">
        <a:lnSpc>
          <a:spcPct val="120000"/>
        </a:lnSpc>
        <a:spcBef>
          <a:spcPct val="20000"/>
        </a:spcBef>
        <a:spcAft>
          <a:spcPct val="0"/>
        </a:spcAft>
        <a:buFont typeface="Arial" panose="020B0604020202020204" pitchFamily="34" charset="0"/>
        <a:buChar char="»"/>
        <a:defRPr sz="1200" kern="1200">
          <a:solidFill>
            <a:schemeClr val="tx1"/>
          </a:solidFill>
          <a:latin typeface="+mn-lt"/>
          <a:ea typeface="微软雅黑" panose="020B0503020204020204" charset="-122"/>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p:bodyStyle>
    <p:otherStyle>
      <a:defPPr>
        <a:defRPr lang="zh-CN"/>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333375" y="341313"/>
            <a:ext cx="8516938" cy="722312"/>
          </a:xfrm>
          <a:prstGeom prst="rect">
            <a:avLst/>
          </a:prstGeom>
          <a:noFill/>
          <a:ln w="9525">
            <a:noFill/>
            <a:miter lim="800000"/>
          </a:ln>
        </p:spPr>
        <p:txBody>
          <a:bodyPr vert="horz" wrap="square" lIns="0" tIns="0" rIns="0" bIns="0" numCol="1" anchor="t" anchorCtr="0" compatLnSpc="1"/>
          <a:lstStyle/>
          <a:p>
            <a:pPr lvl="0"/>
            <a:r>
              <a:rPr lang="zh-CN" altLang="en-US"/>
              <a:t>单击此处编辑母版标题样式</a:t>
            </a:r>
            <a:endParaRPr lang="zh-CN" altLang="en-US"/>
          </a:p>
        </p:txBody>
      </p:sp>
      <p:sp>
        <p:nvSpPr>
          <p:cNvPr id="1027" name="文本占位符 2"/>
          <p:cNvSpPr>
            <a:spLocks noGrp="1"/>
          </p:cNvSpPr>
          <p:nvPr>
            <p:ph type="body" idx="1"/>
          </p:nvPr>
        </p:nvSpPr>
        <p:spPr bwMode="auto">
          <a:xfrm>
            <a:off x="358775" y="1200150"/>
            <a:ext cx="8491538" cy="3189288"/>
          </a:xfrm>
          <a:prstGeom prst="rect">
            <a:avLst/>
          </a:prstGeom>
          <a:noFill/>
          <a:ln w="9525">
            <a:noFill/>
            <a:miter lim="800000"/>
          </a:ln>
        </p:spPr>
        <p:txBody>
          <a:bodyPr vert="horz" wrap="square" lIns="0" tIns="0" rIns="0" bIns="0" numCol="1" anchor="t" anchorCtr="0" compatLnSpc="1"/>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Tree>
  </p:cSld>
  <p:clrMap bg1="lt1" tx1="dk1" bg2="lt2" tx2="dk2" accent1="accent1" accent2="accent2" accent3="accent3" accent4="accent4" accent5="accent5" accent6="accent6" hlink="hlink" folHlink="folHlink"/>
  <p:sldLayoutIdLst>
    <p:sldLayoutId id="2147483657" r:id="rId1"/>
    <p:sldLayoutId id="2147483658" r:id="rId2"/>
    <p:sldLayoutId id="2147483659" r:id="rId3"/>
    <p:sldLayoutId id="2147483660" r:id="rId4"/>
    <p:sldLayoutId id="2147483661" r:id="rId5"/>
    <p:sldLayoutId id="2147483662" r:id="rId6"/>
  </p:sldLayoutIdLst>
  <p:txStyles>
    <p:titleStyle>
      <a:lvl1pPr algn="l" defTabSz="457200" rtl="0" eaLnBrk="1" fontAlgn="base" hangingPunct="1">
        <a:spcBef>
          <a:spcPct val="0"/>
        </a:spcBef>
        <a:spcAft>
          <a:spcPct val="0"/>
        </a:spcAft>
        <a:defRPr kumimoji="1" lang="zh-CN" altLang="en-US" sz="2400" kern="1200" dirty="0">
          <a:solidFill>
            <a:schemeClr val="tx1"/>
          </a:solidFill>
          <a:latin typeface="+mn-lt"/>
          <a:ea typeface="微软雅黑" panose="020B0503020204020204" charset="-122"/>
          <a:cs typeface="+mn-cs"/>
        </a:defRPr>
      </a:lvl1pPr>
      <a:lvl2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2pPr>
      <a:lvl3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3pPr>
      <a:lvl4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4pPr>
      <a:lvl5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5pPr>
      <a:lvl6pPr marL="4572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6pPr>
      <a:lvl7pPr marL="9144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7pPr>
      <a:lvl8pPr marL="13716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8pPr>
      <a:lvl9pPr marL="18288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9pPr>
    </p:titleStyle>
    <p:bodyStyle>
      <a:lvl1pPr algn="l" defTabSz="457200" rtl="0" eaLnBrk="1" fontAlgn="base" hangingPunct="1">
        <a:lnSpc>
          <a:spcPct val="120000"/>
        </a:lnSpc>
        <a:spcBef>
          <a:spcPct val="20000"/>
        </a:spcBef>
        <a:spcAft>
          <a:spcPct val="0"/>
        </a:spcAft>
        <a:buFont typeface="Arial" panose="020B0604020202020204" pitchFamily="34" charset="0"/>
        <a:defRPr sz="2000" kern="1200">
          <a:solidFill>
            <a:schemeClr val="tx1"/>
          </a:solidFill>
          <a:latin typeface="+mn-lt"/>
          <a:ea typeface="微软雅黑" panose="020B0503020204020204" charset="-122"/>
          <a:cs typeface="+mn-cs"/>
        </a:defRPr>
      </a:lvl1pPr>
      <a:lvl2pPr marL="742950" indent="-285750" algn="l" defTabSz="457200" rtl="0" eaLnBrk="1" fontAlgn="base" hangingPunct="1">
        <a:lnSpc>
          <a:spcPct val="120000"/>
        </a:lnSpc>
        <a:spcBef>
          <a:spcPct val="20000"/>
        </a:spcBef>
        <a:spcAft>
          <a:spcPct val="0"/>
        </a:spcAft>
        <a:buFont typeface="Arial" panose="020B0604020202020204" pitchFamily="34" charset="0"/>
        <a:buChar char="–"/>
        <a:defRPr kern="1200">
          <a:solidFill>
            <a:schemeClr val="tx1"/>
          </a:solidFill>
          <a:latin typeface="+mn-lt"/>
          <a:ea typeface="微软雅黑" panose="020B0503020204020204" charset="-122"/>
          <a:cs typeface="+mn-cs"/>
        </a:defRPr>
      </a:lvl2pPr>
      <a:lvl3pPr marL="1143000" indent="-228600" algn="l" defTabSz="457200" rtl="0" eaLnBrk="1" fontAlgn="base" hangingPunct="1">
        <a:lnSpc>
          <a:spcPct val="120000"/>
        </a:lnSpc>
        <a:spcBef>
          <a:spcPct val="20000"/>
        </a:spcBef>
        <a:spcAft>
          <a:spcPct val="0"/>
        </a:spcAft>
        <a:buFont typeface="Arial" panose="020B0604020202020204" pitchFamily="34" charset="0"/>
        <a:buChar char="•"/>
        <a:defRPr sz="1600" kern="1200">
          <a:solidFill>
            <a:schemeClr val="tx1"/>
          </a:solidFill>
          <a:latin typeface="+mn-lt"/>
          <a:ea typeface="微软雅黑" panose="020B0503020204020204" charset="-122"/>
          <a:cs typeface="+mn-cs"/>
        </a:defRPr>
      </a:lvl3pPr>
      <a:lvl4pPr marL="1600200" indent="-228600" algn="l" defTabSz="457200" rtl="0" eaLnBrk="1" fontAlgn="base" hangingPunct="1">
        <a:lnSpc>
          <a:spcPct val="120000"/>
        </a:lnSpc>
        <a:spcBef>
          <a:spcPct val="20000"/>
        </a:spcBef>
        <a:spcAft>
          <a:spcPct val="0"/>
        </a:spcAft>
        <a:buFont typeface="Arial" panose="020B0604020202020204" pitchFamily="34" charset="0"/>
        <a:buChar char="–"/>
        <a:defRPr sz="1400" kern="1200">
          <a:solidFill>
            <a:schemeClr val="tx1"/>
          </a:solidFill>
          <a:latin typeface="+mn-lt"/>
          <a:ea typeface="微软雅黑" panose="020B0503020204020204" charset="-122"/>
          <a:cs typeface="+mn-cs"/>
        </a:defRPr>
      </a:lvl4pPr>
      <a:lvl5pPr marL="2057400" indent="-228600" algn="l" defTabSz="457200" rtl="0" eaLnBrk="1" fontAlgn="base" hangingPunct="1">
        <a:lnSpc>
          <a:spcPct val="120000"/>
        </a:lnSpc>
        <a:spcBef>
          <a:spcPct val="20000"/>
        </a:spcBef>
        <a:spcAft>
          <a:spcPct val="0"/>
        </a:spcAft>
        <a:buFont typeface="Arial" panose="020B0604020202020204" pitchFamily="34" charset="0"/>
        <a:buChar char="»"/>
        <a:defRPr sz="1200" kern="1200">
          <a:solidFill>
            <a:schemeClr val="tx1"/>
          </a:solidFill>
          <a:latin typeface="+mn-lt"/>
          <a:ea typeface="微软雅黑" panose="020B0503020204020204" charset="-122"/>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p:bodyStyle>
    <p:otherStyle>
      <a:defPPr>
        <a:defRPr lang="zh-CN"/>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pic>
        <p:nvPicPr>
          <p:cNvPr id="4098" name="Picture 2" descr="ZTE-PPT-16x9-03"/>
          <p:cNvPicPr>
            <a:picLocks noChangeAspect="1" noChangeArrowheads="1"/>
          </p:cNvPicPr>
          <p:nvPr/>
        </p:nvPicPr>
        <p:blipFill>
          <a:blip r:embed="rId4" cstate="print"/>
          <a:srcRect/>
          <a:stretch>
            <a:fillRect/>
          </a:stretch>
        </p:blipFill>
        <p:spPr bwMode="auto">
          <a:xfrm>
            <a:off x="0" y="0"/>
            <a:ext cx="9144000" cy="5143500"/>
          </a:xfrm>
          <a:prstGeom prst="rect">
            <a:avLst/>
          </a:prstGeom>
          <a:noFill/>
          <a:ln w="9525">
            <a:noFill/>
            <a:miter lim="800000"/>
            <a:headEnd/>
            <a:tailEnd/>
          </a:ln>
        </p:spPr>
      </p:pic>
      <p:sp>
        <p:nvSpPr>
          <p:cNvPr id="4099" name="Rectangle 8"/>
          <p:cNvSpPr>
            <a:spLocks noChangeArrowheads="1"/>
          </p:cNvSpPr>
          <p:nvPr/>
        </p:nvSpPr>
        <p:spPr bwMode="auto">
          <a:xfrm>
            <a:off x="9236075" y="2576513"/>
            <a:ext cx="1360488" cy="1235075"/>
          </a:xfrm>
          <a:prstGeom prst="rect">
            <a:avLst/>
          </a:prstGeom>
          <a:noFill/>
          <a:ln w="9525">
            <a:noFill/>
            <a:miter lim="800000"/>
          </a:ln>
        </p:spPr>
        <p:txBody>
          <a:bodyPr lIns="93442" tIns="46725" rIns="93442" bIns="46725" anchor="b" anchorCtr="1">
            <a:spAutoFit/>
          </a:bodyPr>
          <a:lstStyle/>
          <a:p>
            <a:pPr defTabSz="935355">
              <a:buFont typeface="Arial" panose="020B0604020202020204" pitchFamily="34" charset="0"/>
              <a:buNone/>
            </a:pPr>
            <a:r>
              <a:rPr lang="en-US" altLang="en-US" sz="900" noProof="1">
                <a:solidFill>
                  <a:srgbClr val="FFFFFF"/>
                </a:solidFill>
                <a:latin typeface="Arial" panose="020B0604020202020204" pitchFamily="34" charset="0"/>
                <a:ea typeface="Heiti SC Light"/>
                <a:cs typeface="Heiti SC Light"/>
              </a:rPr>
              <a:t>Title:</a:t>
            </a:r>
            <a:endParaRPr lang="en-US" altLang="en-US" sz="900" noProof="1">
              <a:solidFill>
                <a:srgbClr val="FFFFFF"/>
              </a:solidFill>
              <a:latin typeface="Arial" panose="020B0604020202020204" pitchFamily="34" charset="0"/>
              <a:ea typeface="Heiti SC Light"/>
              <a:cs typeface="Heiti SC Light"/>
            </a:endParaRPr>
          </a:p>
          <a:p>
            <a:pPr defTabSz="935355">
              <a:buFont typeface="Arial" panose="020B0604020202020204" pitchFamily="34" charset="0"/>
              <a:buNone/>
            </a:pPr>
            <a:r>
              <a:rPr lang="en-US" altLang="en-US" sz="800" noProof="1">
                <a:solidFill>
                  <a:srgbClr val="FFFFFF"/>
                </a:solidFill>
                <a:latin typeface="Arial" panose="020B0604020202020204" pitchFamily="34" charset="0"/>
                <a:ea typeface="Heiti SC Light"/>
                <a:cs typeface="Heiti SC Light"/>
              </a:rPr>
              <a:t>Type: </a:t>
            </a:r>
            <a:r>
              <a:rPr lang="en-US" altLang="en-US" sz="800" noProof="1">
                <a:solidFill>
                  <a:srgbClr val="FFFFFF"/>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rgbClr val="FFFFFF"/>
              </a:solidFill>
              <a:latin typeface="Arial" panose="020B0604020202020204" pitchFamily="34" charset="0"/>
              <a:cs typeface="Arial" panose="020B0604020202020204" pitchFamily="34" charset="0"/>
            </a:endParaRPr>
          </a:p>
          <a:p>
            <a:pPr defTabSz="935355">
              <a:buFont typeface="Arial" panose="020B0604020202020204" pitchFamily="34" charset="0"/>
              <a:buNone/>
            </a:pPr>
            <a:r>
              <a:rPr lang="en-US" altLang="en-US" sz="800" noProof="1">
                <a:solidFill>
                  <a:srgbClr val="FFFFFF"/>
                </a:solidFill>
                <a:latin typeface="Arial" panose="020B0604020202020204" pitchFamily="34" charset="0"/>
                <a:ea typeface="Heiti SC Light"/>
                <a:cs typeface="Heiti SC Light"/>
              </a:rPr>
              <a:t>Size：22-24pt</a:t>
            </a:r>
            <a:endParaRPr lang="en-US" altLang="en-US" sz="800" noProof="1">
              <a:solidFill>
                <a:srgbClr val="FFFFFF"/>
              </a:solidFill>
              <a:latin typeface="Arial" panose="020B0604020202020204" pitchFamily="34" charset="0"/>
              <a:ea typeface="Heiti SC Light"/>
              <a:cs typeface="Heiti SC Light"/>
            </a:endParaRPr>
          </a:p>
          <a:p>
            <a:pPr defTabSz="935355">
              <a:buFont typeface="Arial" panose="020B0604020202020204" pitchFamily="34" charset="0"/>
              <a:buNone/>
            </a:pPr>
            <a:r>
              <a:rPr lang="en-US" altLang="en-US" sz="800" noProof="1">
                <a:solidFill>
                  <a:srgbClr val="FFFFFF"/>
                </a:solidFill>
                <a:latin typeface="Arial" panose="020B0604020202020204" pitchFamily="34" charset="0"/>
                <a:ea typeface="Heiti SC Light"/>
                <a:cs typeface="Heiti SC Light"/>
              </a:rPr>
              <a:t>Color：The ZTE blue </a:t>
            </a:r>
            <a:endParaRPr lang="en-US" altLang="en-US" sz="800" noProof="1">
              <a:solidFill>
                <a:srgbClr val="FFFFFF"/>
              </a:solidFill>
              <a:latin typeface="Arial" panose="020B0604020202020204" pitchFamily="34" charset="0"/>
              <a:ea typeface="Heiti SC Light"/>
              <a:cs typeface="Heiti SC Light"/>
            </a:endParaRPr>
          </a:p>
          <a:p>
            <a:pPr defTabSz="935355">
              <a:buFont typeface="Arial" panose="020B0604020202020204" pitchFamily="34" charset="0"/>
              <a:buNone/>
            </a:pPr>
            <a:endParaRPr lang="en-US" altLang="en-US" sz="900" noProof="1">
              <a:solidFill>
                <a:srgbClr val="FFFFFF"/>
              </a:solidFill>
              <a:latin typeface="Arial" panose="020B0604020202020204" pitchFamily="34" charset="0"/>
              <a:ea typeface="Heiti SC Light"/>
              <a:cs typeface="Heiti SC Light"/>
            </a:endParaRPr>
          </a:p>
          <a:p>
            <a:pPr defTabSz="935355">
              <a:buFont typeface="Arial" panose="020B0604020202020204" pitchFamily="34" charset="0"/>
              <a:buNone/>
            </a:pPr>
            <a:r>
              <a:rPr lang="en-US" altLang="en-US" sz="900" noProof="1">
                <a:solidFill>
                  <a:srgbClr val="FFFFFF"/>
                </a:solidFill>
                <a:latin typeface="Arial" panose="020B0604020202020204" pitchFamily="34" charset="0"/>
                <a:ea typeface="Heiti SC Light"/>
                <a:cs typeface="Heiti SC Light"/>
              </a:rPr>
              <a:t>Subtitle:</a:t>
            </a:r>
            <a:endParaRPr lang="en-US" altLang="en-US" sz="900" noProof="1">
              <a:solidFill>
                <a:srgbClr val="FFFFFF"/>
              </a:solidFill>
              <a:latin typeface="Arial" panose="020B0604020202020204" pitchFamily="34" charset="0"/>
              <a:ea typeface="Heiti SC Light"/>
              <a:cs typeface="Heiti SC Light"/>
            </a:endParaRPr>
          </a:p>
          <a:p>
            <a:pPr defTabSz="935355">
              <a:buFont typeface="Arial" panose="020B0604020202020204" pitchFamily="34" charset="0"/>
              <a:buNone/>
            </a:pPr>
            <a:r>
              <a:rPr lang="en-US" altLang="en-US" sz="800" noProof="1">
                <a:solidFill>
                  <a:srgbClr val="FFFFFF"/>
                </a:solidFill>
                <a:latin typeface="Arial" panose="020B0604020202020204" pitchFamily="34" charset="0"/>
                <a:ea typeface="Heiti SC Light"/>
                <a:cs typeface="Heiti SC Light"/>
              </a:rPr>
              <a:t>Type：</a:t>
            </a:r>
            <a:r>
              <a:rPr lang="en-US" altLang="en-US" sz="800" noProof="1">
                <a:solidFill>
                  <a:srgbClr val="FFFFFF"/>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rgbClr val="FFFFFF"/>
              </a:solidFill>
              <a:latin typeface="Arial" panose="020B0604020202020204" pitchFamily="34" charset="0"/>
              <a:cs typeface="Arial" panose="020B0604020202020204" pitchFamily="34" charset="0"/>
            </a:endParaRPr>
          </a:p>
          <a:p>
            <a:pPr defTabSz="935355">
              <a:buFont typeface="Arial" panose="020B0604020202020204" pitchFamily="34" charset="0"/>
              <a:buNone/>
            </a:pPr>
            <a:r>
              <a:rPr lang="en-US" altLang="en-US" sz="800" noProof="1">
                <a:solidFill>
                  <a:srgbClr val="FFFFFF"/>
                </a:solidFill>
                <a:latin typeface="Arial" panose="020B0604020202020204" pitchFamily="34" charset="0"/>
                <a:ea typeface="Heiti SC Light"/>
                <a:cs typeface="Heiti SC Light"/>
              </a:rPr>
              <a:t>Size：14-18pt</a:t>
            </a:r>
            <a:endParaRPr lang="en-US" altLang="en-US" sz="800" noProof="1">
              <a:solidFill>
                <a:srgbClr val="FFFFFF"/>
              </a:solidFill>
              <a:latin typeface="Arial" panose="020B0604020202020204" pitchFamily="34" charset="0"/>
              <a:ea typeface="Heiti SC Light"/>
              <a:cs typeface="Heiti SC Light"/>
            </a:endParaRPr>
          </a:p>
          <a:p>
            <a:pPr defTabSz="935355">
              <a:buFont typeface="Arial" panose="020B0604020202020204" pitchFamily="34" charset="0"/>
              <a:buNone/>
            </a:pPr>
            <a:r>
              <a:rPr lang="en-US" altLang="en-US" sz="800" noProof="1">
                <a:solidFill>
                  <a:srgbClr val="FFFFFF"/>
                </a:solidFill>
                <a:latin typeface="Arial" panose="020B0604020202020204" pitchFamily="34" charset="0"/>
                <a:ea typeface="Heiti SC Light"/>
                <a:cs typeface="Heiti SC Light"/>
              </a:rPr>
              <a:t>Color: The ZTE green</a:t>
            </a:r>
            <a:endParaRPr lang="en-US" altLang="en-US" sz="800" noProof="1">
              <a:solidFill>
                <a:srgbClr val="FFFFFF"/>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0" y="0"/>
            <a:chExt cx="1392554" cy="989008"/>
          </a:xfrm>
        </p:grpSpPr>
        <p:grpSp>
          <p:nvGrpSpPr>
            <p:cNvPr id="3" name="组 6"/>
            <p:cNvGrpSpPr/>
            <p:nvPr/>
          </p:nvGrpSpPr>
          <p:grpSpPr bwMode="auto">
            <a:xfrm>
              <a:off x="0" y="0"/>
              <a:ext cx="935158" cy="254390"/>
              <a:chOff x="0" y="0"/>
              <a:chExt cx="935158" cy="254390"/>
            </a:xfrm>
          </p:grpSpPr>
          <p:sp>
            <p:nvSpPr>
              <p:cNvPr id="4102" name="矩形 18"/>
              <p:cNvSpPr>
                <a:spLocks noChangeArrowheads="1"/>
              </p:cNvSpPr>
              <p:nvPr/>
            </p:nvSpPr>
            <p:spPr bwMode="auto">
              <a:xfrm>
                <a:off x="0" y="0"/>
                <a:ext cx="254390" cy="254390"/>
              </a:xfrm>
              <a:prstGeom prst="rect">
                <a:avLst/>
              </a:prstGeom>
              <a:solidFill>
                <a:srgbClr val="008FD4"/>
              </a:solidFill>
              <a:ln w="9525">
                <a:noFill/>
                <a:miter lim="800000"/>
              </a:ln>
            </p:spPr>
            <p:txBody>
              <a:bodyPr anchor="ctr"/>
              <a:lstStyle/>
              <a:p>
                <a:pPr algn="ctr">
                  <a:buFont typeface="Arial" panose="020B0604020202020204" pitchFamily="34" charset="0"/>
                  <a:buNone/>
                </a:pPr>
                <a:endParaRPr lang="zh-CN" altLang="en-US">
                  <a:solidFill>
                    <a:srgbClr val="FFFFFF"/>
                  </a:solidFill>
                  <a:latin typeface="Arial" panose="020B0604020202020204" pitchFamily="34" charset="0"/>
                  <a:cs typeface="Arial" panose="020B0604020202020204" pitchFamily="34" charset="0"/>
                </a:endParaRPr>
              </a:p>
            </p:txBody>
          </p:sp>
          <p:sp>
            <p:nvSpPr>
              <p:cNvPr id="4103" name="文本框 19"/>
              <p:cNvSpPr txBox="1">
                <a:spLocks noChangeArrowheads="1"/>
              </p:cNvSpPr>
              <p:nvPr/>
            </p:nvSpPr>
            <p:spPr bwMode="auto">
              <a:xfrm>
                <a:off x="217344" y="31110"/>
                <a:ext cx="717814" cy="200055"/>
              </a:xfrm>
              <a:prstGeom prst="rect">
                <a:avLst/>
              </a:prstGeom>
              <a:noFill/>
              <a:ln w="9525">
                <a:noFill/>
                <a:miter lim="800000"/>
              </a:ln>
            </p:spPr>
            <p:txBody>
              <a:bodyPr>
                <a:spAutoFit/>
              </a:bodyPr>
              <a:lstStyle/>
              <a:p>
                <a:pPr>
                  <a:buFont typeface="Arial" panose="020B0604020202020204" pitchFamily="34" charset="0"/>
                  <a:buNone/>
                </a:pPr>
                <a:r>
                  <a:rPr lang="en-US" sz="700" i="1" dirty="0">
                    <a:solidFill>
                      <a:srgbClr val="FFFFFF"/>
                    </a:solidFill>
                    <a:latin typeface="Arial" panose="020B0604020202020204" pitchFamily="34" charset="0"/>
                    <a:cs typeface="Arial" panose="020B0604020202020204" pitchFamily="34" charset="0"/>
                  </a:rPr>
                  <a:t>G143, B212</a:t>
                </a:r>
                <a:endParaRPr lang="zh-CN" altLang="en-US" sz="700" i="1">
                  <a:solidFill>
                    <a:srgbClr val="FFFFFF"/>
                  </a:solidFill>
                  <a:latin typeface="Arial" panose="020B0604020202020204" pitchFamily="34" charset="0"/>
                  <a:cs typeface="Arial" panose="020B0604020202020204" pitchFamily="34" charset="0"/>
                </a:endParaRPr>
              </a:p>
            </p:txBody>
          </p:sp>
        </p:grpSp>
        <p:grpSp>
          <p:nvGrpSpPr>
            <p:cNvPr id="4" name="组 9"/>
            <p:cNvGrpSpPr/>
            <p:nvPr/>
          </p:nvGrpSpPr>
          <p:grpSpPr bwMode="auto">
            <a:xfrm>
              <a:off x="0" y="373460"/>
              <a:ext cx="1199362" cy="254390"/>
              <a:chOff x="0" y="0"/>
              <a:chExt cx="1199362" cy="254390"/>
            </a:xfrm>
          </p:grpSpPr>
          <p:sp>
            <p:nvSpPr>
              <p:cNvPr id="4105" name="矩形 14"/>
              <p:cNvSpPr>
                <a:spLocks noChangeArrowheads="1"/>
              </p:cNvSpPr>
              <p:nvPr/>
            </p:nvSpPr>
            <p:spPr bwMode="auto">
              <a:xfrm>
                <a:off x="0" y="0"/>
                <a:ext cx="254390" cy="254390"/>
              </a:xfrm>
              <a:prstGeom prst="rect">
                <a:avLst/>
              </a:prstGeom>
              <a:solidFill>
                <a:srgbClr val="8CC63E"/>
              </a:solidFill>
              <a:ln w="9525">
                <a:noFill/>
                <a:miter lim="800000"/>
              </a:ln>
            </p:spPr>
            <p:txBody>
              <a:bodyPr anchor="ctr"/>
              <a:lstStyle/>
              <a:p>
                <a:pPr algn="ctr">
                  <a:buFont typeface="Arial" panose="020B0604020202020204" pitchFamily="34" charset="0"/>
                  <a:buNone/>
                </a:pPr>
                <a:endParaRPr lang="zh-CN" altLang="en-US">
                  <a:solidFill>
                    <a:srgbClr val="FFFFFF"/>
                  </a:solidFill>
                  <a:latin typeface="Arial" panose="020B0604020202020204" pitchFamily="34" charset="0"/>
                  <a:cs typeface="Arial" panose="020B0604020202020204" pitchFamily="34" charset="0"/>
                </a:endParaRPr>
              </a:p>
            </p:txBody>
          </p:sp>
          <p:sp>
            <p:nvSpPr>
              <p:cNvPr id="4106" name="文本框 15"/>
              <p:cNvSpPr txBox="1">
                <a:spLocks noChangeArrowheads="1"/>
              </p:cNvSpPr>
              <p:nvPr/>
            </p:nvSpPr>
            <p:spPr bwMode="auto">
              <a:xfrm>
                <a:off x="217344" y="31110"/>
                <a:ext cx="982018" cy="200055"/>
              </a:xfrm>
              <a:prstGeom prst="rect">
                <a:avLst/>
              </a:prstGeom>
              <a:noFill/>
              <a:ln w="9525">
                <a:noFill/>
                <a:miter lim="800000"/>
              </a:ln>
            </p:spPr>
            <p:txBody>
              <a:bodyPr>
                <a:spAutoFit/>
              </a:bodyPr>
              <a:lstStyle/>
              <a:p>
                <a:pPr>
                  <a:buFont typeface="Arial" panose="020B0604020202020204" pitchFamily="34" charset="0"/>
                  <a:buNone/>
                </a:pPr>
                <a:r>
                  <a:rPr lang="en-US" sz="700" i="1" dirty="0">
                    <a:solidFill>
                      <a:srgbClr val="FFFFFF"/>
                    </a:solidFill>
                    <a:latin typeface="Arial" panose="020B0604020202020204" pitchFamily="34" charset="0"/>
                    <a:cs typeface="Arial" panose="020B0604020202020204" pitchFamily="34" charset="0"/>
                  </a:rPr>
                  <a:t>R140,G198, B62</a:t>
                </a:r>
                <a:endParaRPr lang="zh-CN" altLang="en-US" sz="700" i="1">
                  <a:solidFill>
                    <a:srgbClr val="FFFFFF"/>
                  </a:solidFill>
                  <a:latin typeface="Arial" panose="020B0604020202020204" pitchFamily="34" charset="0"/>
                  <a:cs typeface="Arial" panose="020B0604020202020204" pitchFamily="34" charset="0"/>
                </a:endParaRPr>
              </a:p>
            </p:txBody>
          </p:sp>
        </p:grpSp>
        <p:sp>
          <p:nvSpPr>
            <p:cNvPr id="4107" name="矩形 10"/>
            <p:cNvSpPr>
              <a:spLocks noChangeArrowheads="1"/>
            </p:cNvSpPr>
            <p:nvPr/>
          </p:nvSpPr>
          <p:spPr bwMode="auto">
            <a:xfrm>
              <a:off x="0" y="734618"/>
              <a:ext cx="254390" cy="254390"/>
            </a:xfrm>
            <a:prstGeom prst="rect">
              <a:avLst/>
            </a:prstGeom>
            <a:solidFill>
              <a:srgbClr val="5ACBF5"/>
            </a:solidFill>
            <a:ln w="9525">
              <a:noFill/>
              <a:miter lim="800000"/>
            </a:ln>
          </p:spPr>
          <p:txBody>
            <a:bodyPr anchor="ctr"/>
            <a:lstStyle/>
            <a:p>
              <a:pPr algn="ctr">
                <a:buFont typeface="Arial" panose="020B0604020202020204" pitchFamily="34" charset="0"/>
                <a:buNone/>
              </a:pPr>
              <a:endParaRPr lang="zh-CN" altLang="en-US">
                <a:solidFill>
                  <a:srgbClr val="FFFFFF"/>
                </a:solidFill>
                <a:latin typeface="Arial" panose="020B0604020202020204" pitchFamily="34" charset="0"/>
                <a:cs typeface="Arial" panose="020B0604020202020204" pitchFamily="34" charset="0"/>
              </a:endParaRPr>
            </a:p>
          </p:txBody>
        </p:sp>
        <p:sp>
          <p:nvSpPr>
            <p:cNvPr id="4108" name="文本框 12"/>
            <p:cNvSpPr txBox="1">
              <a:spLocks noChangeArrowheads="1"/>
            </p:cNvSpPr>
            <p:nvPr/>
          </p:nvSpPr>
          <p:spPr bwMode="auto">
            <a:xfrm>
              <a:off x="217344" y="765728"/>
              <a:ext cx="1175210" cy="200055"/>
            </a:xfrm>
            <a:prstGeom prst="rect">
              <a:avLst/>
            </a:prstGeom>
            <a:noFill/>
            <a:ln w="9525">
              <a:noFill/>
              <a:miter lim="800000"/>
            </a:ln>
          </p:spPr>
          <p:txBody>
            <a:bodyPr>
              <a:spAutoFit/>
            </a:bodyPr>
            <a:lstStyle/>
            <a:p>
              <a:pPr>
                <a:buFont typeface="Arial" panose="020B0604020202020204" pitchFamily="34" charset="0"/>
                <a:buNone/>
              </a:pPr>
              <a:r>
                <a:rPr lang="en-US" sz="700" i="1" dirty="0">
                  <a:solidFill>
                    <a:srgbClr val="FFFFFF"/>
                  </a:solidFill>
                  <a:latin typeface="Arial" panose="020B0604020202020204" pitchFamily="34" charset="0"/>
                  <a:cs typeface="Arial" panose="020B0604020202020204" pitchFamily="34" charset="0"/>
                </a:rPr>
                <a:t>R90,G203, B245</a:t>
              </a:r>
              <a:endParaRPr lang="zh-CN" altLang="en-US" sz="700" i="1">
                <a:solidFill>
                  <a:srgbClr val="FFFFFF"/>
                </a:solidFill>
                <a:latin typeface="Arial" panose="020B0604020202020204" pitchFamily="34" charset="0"/>
                <a:cs typeface="Arial" panose="020B0604020202020204" pitchFamily="34" charset="0"/>
              </a:endParaRPr>
            </a:p>
          </p:txBody>
        </p:sp>
      </p:grpSp>
      <p:sp>
        <p:nvSpPr>
          <p:cNvPr id="4109" name="TextBox 16"/>
          <p:cNvSpPr txBox="1">
            <a:spLocks noChangeArrowheads="1"/>
          </p:cNvSpPr>
          <p:nvPr/>
        </p:nvSpPr>
        <p:spPr bwMode="auto">
          <a:xfrm>
            <a:off x="5030506" y="4852554"/>
            <a:ext cx="2190750" cy="169863"/>
          </a:xfrm>
          <a:prstGeom prst="rect">
            <a:avLst/>
          </a:prstGeom>
          <a:noFill/>
          <a:ln w="9525">
            <a:noFill/>
            <a:miter lim="800000"/>
          </a:ln>
        </p:spPr>
        <p:txBody>
          <a:bodyPr lIns="0" tIns="0" rIns="0" bIns="0"/>
          <a:lstStyle/>
          <a:p>
            <a:pPr>
              <a:buFont typeface="Arial" panose="020B0604020202020204" pitchFamily="34" charset="0"/>
              <a:buNone/>
            </a:pPr>
            <a:r>
              <a:rPr lang="en-US" sz="600" dirty="0">
                <a:solidFill>
                  <a:srgbClr val="7F7F7F"/>
                </a:solidFill>
                <a:latin typeface="Arial" panose="020B0604020202020204" pitchFamily="34" charset="0"/>
                <a:cs typeface="Arial" panose="020B0604020202020204" pitchFamily="34" charset="0"/>
              </a:rPr>
              <a:t>© ZTE All rights reserved</a:t>
            </a:r>
            <a:endParaRPr lang="en-US" sz="600" dirty="0">
              <a:solidFill>
                <a:srgbClr val="7F7F7F"/>
              </a:solidFill>
              <a:latin typeface="Arial" panose="020B0604020202020204" pitchFamily="34" charset="0"/>
              <a:cs typeface="Arial" panose="020B0604020202020204" pitchFamily="34" charset="0"/>
            </a:endParaRPr>
          </a:p>
        </p:txBody>
      </p:sp>
      <p:sp>
        <p:nvSpPr>
          <p:cNvPr id="4110" name="Slide Number Placeholder 5"/>
          <p:cNvSpPr>
            <a:spLocks noGrp="1" noChangeArrowheads="1"/>
          </p:cNvSpPr>
          <p:nvPr/>
        </p:nvSpPr>
        <p:spPr bwMode="auto">
          <a:xfrm>
            <a:off x="238125" y="4849813"/>
            <a:ext cx="419100" cy="365125"/>
          </a:xfrm>
          <a:prstGeom prst="rect">
            <a:avLst/>
          </a:prstGeom>
          <a:noFill/>
          <a:ln w="9525">
            <a:noFill/>
            <a:miter lim="800000"/>
          </a:ln>
        </p:spPr>
        <p:txBody>
          <a:bodyPr anchor="ctr"/>
          <a:lstStyle/>
          <a:p>
            <a:pPr>
              <a:buFont typeface="Arial" panose="020B0604020202020204" pitchFamily="34" charset="0"/>
              <a:buNone/>
            </a:pPr>
            <a:fld id="{63A232AC-B835-42C1-99DB-2C459B2C1403}" type="slidenum">
              <a:rPr lang="en-US" sz="800">
                <a:solidFill>
                  <a:srgbClr val="404040"/>
                </a:solidFill>
                <a:latin typeface="Arial" panose="020B0604020202020204" pitchFamily="34" charset="0"/>
                <a:cs typeface="Arial" panose="020B0604020202020204" pitchFamily="34" charset="0"/>
              </a:rPr>
            </a:fld>
            <a:endParaRPr lang="en-US" sz="800" dirty="0">
              <a:solidFill>
                <a:srgbClr val="404040"/>
              </a:solidFill>
              <a:latin typeface="Arial" panose="020B0604020202020204" pitchFamily="34" charset="0"/>
              <a:cs typeface="Arial" panose="020B0604020202020204" pitchFamily="34" charset="0"/>
            </a:endParaRPr>
          </a:p>
        </p:txBody>
      </p:sp>
      <p:sp>
        <p:nvSpPr>
          <p:cNvPr id="4111" name="标题占位符 1"/>
          <p:cNvSpPr>
            <a:spLocks noGrp="1" noChangeArrowheads="1"/>
          </p:cNvSpPr>
          <p:nvPr>
            <p:ph type="title"/>
          </p:nvPr>
        </p:nvSpPr>
        <p:spPr bwMode="auto">
          <a:xfrm>
            <a:off x="333375" y="341313"/>
            <a:ext cx="8516938" cy="722312"/>
          </a:xfrm>
          <a:prstGeom prst="rect">
            <a:avLst/>
          </a:prstGeom>
          <a:noFill/>
          <a:ln w="9525">
            <a:noFill/>
            <a:miter lim="800000"/>
          </a:ln>
        </p:spPr>
        <p:txBody>
          <a:bodyPr vert="horz" wrap="square" lIns="0" tIns="0" rIns="0" bIns="0" numCol="1" anchor="t" anchorCtr="0" compatLnSpc="1"/>
          <a:lstStyle/>
          <a:p>
            <a:pPr lvl="0"/>
            <a:r>
              <a:rPr lang="zh-CN"/>
              <a:t>单击此处编辑母版标题样式</a:t>
            </a:r>
            <a:endParaRPr lang="zh-CN"/>
          </a:p>
        </p:txBody>
      </p:sp>
      <p:sp>
        <p:nvSpPr>
          <p:cNvPr id="4112" name="文本占位符 2"/>
          <p:cNvSpPr>
            <a:spLocks noGrp="1" noChangeArrowheads="1"/>
          </p:cNvSpPr>
          <p:nvPr>
            <p:ph type="body" idx="1"/>
          </p:nvPr>
        </p:nvSpPr>
        <p:spPr bwMode="auto">
          <a:xfrm>
            <a:off x="358775" y="1200150"/>
            <a:ext cx="8491538" cy="3189288"/>
          </a:xfrm>
          <a:prstGeom prst="rect">
            <a:avLst/>
          </a:prstGeom>
          <a:noFill/>
          <a:ln w="9525">
            <a:noFill/>
            <a:miter lim="800000"/>
          </a:ln>
        </p:spPr>
        <p:txBody>
          <a:bodyPr vert="horz" wrap="square" lIns="0" tIns="0" rIns="0" bIns="0" numCol="1" anchor="t" anchorCtr="0" compatLnSpc="1"/>
          <a:lstStyle/>
          <a:p>
            <a:pPr lvl="0"/>
            <a:r>
              <a:rPr lang="zh-CN"/>
              <a:t>单击此处编辑母版文本样式</a:t>
            </a:r>
            <a:endParaRPr lang="zh-CN"/>
          </a:p>
          <a:p>
            <a:pPr lvl="1"/>
            <a:r>
              <a:rPr lang="zh-CN"/>
              <a:t>二级</a:t>
            </a:r>
            <a:endParaRPr lang="zh-CN"/>
          </a:p>
          <a:p>
            <a:pPr lvl="2"/>
            <a:r>
              <a:rPr lang="zh-CN"/>
              <a:t>三级</a:t>
            </a:r>
            <a:endParaRPr lang="zh-CN"/>
          </a:p>
          <a:p>
            <a:pPr lvl="3"/>
            <a:r>
              <a:rPr lang="zh-CN"/>
              <a:t>四级</a:t>
            </a:r>
            <a:endParaRPr lang="zh-CN"/>
          </a:p>
          <a:p>
            <a:pPr lvl="4"/>
            <a:r>
              <a:rPr lang="zh-CN"/>
              <a:t>五级</a:t>
            </a:r>
            <a:endParaRPr lang="zh-CN"/>
          </a:p>
        </p:txBody>
      </p:sp>
      <p:sp>
        <p:nvSpPr>
          <p:cNvPr id="4113" name="TextBox 17"/>
          <p:cNvSpPr txBox="1">
            <a:spLocks noChangeArrowheads="1"/>
          </p:cNvSpPr>
          <p:nvPr/>
        </p:nvSpPr>
        <p:spPr bwMode="auto">
          <a:xfrm>
            <a:off x="8210408" y="110548"/>
            <a:ext cx="777737" cy="230765"/>
          </a:xfrm>
          <a:prstGeom prst="rect">
            <a:avLst/>
          </a:prstGeom>
          <a:noFill/>
          <a:ln w="9525" cap="flat" cmpd="sng">
            <a:noFill/>
            <a:bevel/>
          </a:ln>
          <a:effectLst/>
        </p:spPr>
        <p:txBody>
          <a:bodyPr lIns="0" tIns="0" rIns="0" bIns="0"/>
          <a:lstStyle/>
          <a:p>
            <a:pPr>
              <a:buFont typeface="Arial" panose="020B0604020202020204" pitchFamily="34" charset="0"/>
              <a:buNone/>
            </a:pPr>
            <a:r>
              <a:rPr lang="zh-CN" altLang="en-US" sz="1000" dirty="0">
                <a:solidFill>
                  <a:srgbClr val="404040"/>
                </a:solidFill>
                <a:latin typeface="微软雅黑" panose="020B0503020204020204" charset="-122"/>
                <a:ea typeface="微软雅黑" panose="020B0503020204020204" charset="-122"/>
                <a:cs typeface="Heiti SC Light"/>
              </a:rPr>
              <a:t>内部公开</a:t>
            </a:r>
            <a:r>
              <a:rPr lang="en-US" sz="1000" dirty="0">
                <a:solidFill>
                  <a:srgbClr val="404040"/>
                </a:solidFill>
                <a:latin typeface="微软雅黑" panose="020B0503020204020204" charset="-122"/>
                <a:ea typeface="Heiti SC Light"/>
                <a:cs typeface="Heiti SC Light"/>
              </a:rPr>
              <a:t>▲</a:t>
            </a:r>
            <a:endParaRPr lang="en-US" sz="1000" dirty="0">
              <a:solidFill>
                <a:srgbClr val="404040"/>
              </a:solidFill>
              <a:latin typeface="微软雅黑" panose="020B0503020204020204" charset="-122"/>
              <a:ea typeface="Heiti SC Light"/>
              <a:cs typeface="Heiti SC Light"/>
            </a:endParaRPr>
          </a:p>
        </p:txBody>
      </p:sp>
    </p:spTree>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Lst>
  <p:txStyles>
    <p:titleStyle>
      <a:lvl1pPr algn="l" defTabSz="457200" rtl="0" fontAlgn="base">
        <a:spcBef>
          <a:spcPct val="0"/>
        </a:spcBef>
        <a:spcAft>
          <a:spcPct val="0"/>
        </a:spcAft>
        <a:defRPr sz="2400">
          <a:solidFill>
            <a:schemeClr val="tx1"/>
          </a:solidFill>
          <a:latin typeface="+mj-lt"/>
          <a:ea typeface="+mj-ea"/>
          <a:cs typeface="+mj-cs"/>
        </a:defRPr>
      </a:lvl1pPr>
      <a:lvl2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2pPr>
      <a:lvl3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3pPr>
      <a:lvl4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4pPr>
      <a:lvl5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5pPr>
      <a:lvl6pPr marL="4572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6pPr>
      <a:lvl7pPr marL="9144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7pPr>
      <a:lvl8pPr marL="13716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8pPr>
      <a:lvl9pPr marL="18288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9pPr>
    </p:titleStyle>
    <p:bodyStyle>
      <a:lvl1pPr algn="l" defTabSz="457200" rtl="0" fontAlgn="base">
        <a:lnSpc>
          <a:spcPct val="120000"/>
        </a:lnSpc>
        <a:spcBef>
          <a:spcPct val="20000"/>
        </a:spcBef>
        <a:spcAft>
          <a:spcPct val="0"/>
        </a:spcAft>
        <a:buFont typeface="Arial" panose="020B0604020202020204" pitchFamily="34" charset="0"/>
        <a:defRPr sz="2000">
          <a:solidFill>
            <a:schemeClr val="tx1"/>
          </a:solidFill>
          <a:latin typeface="+mn-lt"/>
          <a:ea typeface="+mn-ea"/>
          <a:cs typeface="+mn-cs"/>
        </a:defRPr>
      </a:lvl1pPr>
      <a:lvl2pPr marL="742950" indent="-285750" algn="l" defTabSz="457200" rtl="0" fontAlgn="base">
        <a:lnSpc>
          <a:spcPct val="120000"/>
        </a:lnSpc>
        <a:spcBef>
          <a:spcPct val="20000"/>
        </a:spcBef>
        <a:spcAft>
          <a:spcPct val="0"/>
        </a:spcAft>
        <a:buFont typeface="Arial" panose="020B0604020202020204" pitchFamily="34" charset="0"/>
        <a:buChar char="–"/>
        <a:defRPr>
          <a:solidFill>
            <a:schemeClr val="tx1"/>
          </a:solidFill>
          <a:latin typeface="+mn-lt"/>
          <a:ea typeface="+mn-ea"/>
        </a:defRPr>
      </a:lvl2pPr>
      <a:lvl3pPr marL="1143000" indent="-228600" algn="l" defTabSz="457200" rtl="0" fontAlgn="base">
        <a:lnSpc>
          <a:spcPct val="120000"/>
        </a:lnSpc>
        <a:spcBef>
          <a:spcPct val="20000"/>
        </a:spcBef>
        <a:spcAft>
          <a:spcPct val="0"/>
        </a:spcAft>
        <a:buFont typeface="Arial" panose="020B0604020202020204" pitchFamily="34" charset="0"/>
        <a:buChar char="•"/>
        <a:defRPr sz="1600">
          <a:solidFill>
            <a:schemeClr val="tx1"/>
          </a:solidFill>
          <a:latin typeface="+mn-lt"/>
          <a:ea typeface="+mn-ea"/>
        </a:defRPr>
      </a:lvl3pPr>
      <a:lvl4pPr marL="1600200" indent="-228600" algn="l" defTabSz="457200" rtl="0" fontAlgn="base">
        <a:lnSpc>
          <a:spcPct val="120000"/>
        </a:lnSpc>
        <a:spcBef>
          <a:spcPct val="20000"/>
        </a:spcBef>
        <a:spcAft>
          <a:spcPct val="0"/>
        </a:spcAft>
        <a:buFont typeface="Arial" panose="020B0604020202020204" pitchFamily="34" charset="0"/>
        <a:buChar char="–"/>
        <a:defRPr sz="1400">
          <a:solidFill>
            <a:schemeClr val="tx1"/>
          </a:solidFill>
          <a:latin typeface="+mn-lt"/>
          <a:ea typeface="+mn-ea"/>
        </a:defRPr>
      </a:lvl4pPr>
      <a:lvl5pPr marL="20574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5pPr>
      <a:lvl6pPr marL="25146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6pPr>
      <a:lvl7pPr marL="29718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7pPr>
      <a:lvl8pPr marL="34290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8pPr>
      <a:lvl9pPr marL="38862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image" Target="../media/image7.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6.xml"/><Relationship Id="rId1" Type="http://schemas.openxmlformats.org/officeDocument/2006/relationships/image" Target="../media/image5.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1"/>
          <a:srcRect/>
          <a:stretch>
            <a:fillRect/>
          </a:stretch>
        </a:blipFill>
        <a:effectLst/>
      </p:bgPr>
    </p:bg>
    <p:spTree>
      <p:nvGrpSpPr>
        <p:cNvPr id="1" name=""/>
        <p:cNvGrpSpPr/>
        <p:nvPr/>
      </p:nvGrpSpPr>
      <p:grpSpPr>
        <a:xfrm>
          <a:off x="0" y="0"/>
          <a:ext cx="0" cy="0"/>
          <a:chOff x="0" y="0"/>
          <a:chExt cx="0" cy="0"/>
        </a:xfrm>
      </p:grpSpPr>
      <p:sp>
        <p:nvSpPr>
          <p:cNvPr id="7" name="Title 7"/>
          <p:cNvSpPr>
            <a:spLocks noGrp="1"/>
          </p:cNvSpPr>
          <p:nvPr>
            <p:ph type="ctrTitle"/>
          </p:nvPr>
        </p:nvSpPr>
        <p:spPr>
          <a:xfrm>
            <a:off x="1021969" y="2059732"/>
            <a:ext cx="6186189" cy="1022696"/>
          </a:xfrm>
        </p:spPr>
        <p:txBody>
          <a:bodyPr/>
          <a:lstStyle/>
          <a:p>
            <a:pPr eaLnBrk="1" hangingPunct="1"/>
            <a:r>
              <a:rPr lang="en-US" dirty="0"/>
              <a:t>Motivation on study on NR NTN RF requirement for coexistence with TN standalone NB-IoT</a:t>
            </a:r>
            <a:endParaRPr lang="en-US" dirty="0"/>
          </a:p>
        </p:txBody>
      </p:sp>
      <p:sp>
        <p:nvSpPr>
          <p:cNvPr id="8" name="正方形/長方形 7"/>
          <p:cNvSpPr/>
          <p:nvPr/>
        </p:nvSpPr>
        <p:spPr>
          <a:xfrm>
            <a:off x="238572" y="249158"/>
            <a:ext cx="7178228" cy="1322070"/>
          </a:xfrm>
          <a:prstGeom prst="rect">
            <a:avLst/>
          </a:prstGeom>
        </p:spPr>
        <p:txBody>
          <a:bodyPr wrap="square">
            <a:spAutoFit/>
          </a:bodyPr>
          <a:p>
            <a:r>
              <a:rPr lang="en-GB" altLang="ja-JP" sz="1600" b="1" dirty="0"/>
              <a:t>3GPP TSG RAN WG Meeting #</a:t>
            </a:r>
            <a:r>
              <a:rPr lang="en-US" altLang="en-GB" sz="1600" b="1" dirty="0"/>
              <a:t>102</a:t>
            </a:r>
            <a:r>
              <a:rPr lang="en-GB" altLang="ja-JP" sz="1600" b="1" dirty="0"/>
              <a:t>-e		</a:t>
            </a:r>
            <a:endParaRPr lang="en-GB" altLang="ja-JP" sz="1600" b="1" dirty="0"/>
          </a:p>
          <a:p>
            <a:r>
              <a:rPr lang="en-GB" altLang="ja-JP" sz="1600" b="1" dirty="0"/>
              <a:t>Electronic Meeting, </a:t>
            </a:r>
            <a:r>
              <a:rPr lang="en-US" altLang="en-GB" sz="1600" b="1" dirty="0"/>
              <a:t>Feb 21</a:t>
            </a:r>
            <a:r>
              <a:rPr lang="en-GB" altLang="ja-JP" sz="1600" b="1" dirty="0"/>
              <a:t> - </a:t>
            </a:r>
            <a:r>
              <a:rPr lang="en-US" altLang="en-GB" sz="1600" b="1" dirty="0"/>
              <a:t>Mar 3</a:t>
            </a:r>
            <a:r>
              <a:rPr lang="en-GB" altLang="ja-JP" sz="1600" b="1" dirty="0"/>
              <a:t>, 20</a:t>
            </a:r>
            <a:r>
              <a:rPr lang="en-US" altLang="en-GB" sz="1600" b="1" dirty="0"/>
              <a:t>22</a:t>
            </a:r>
            <a:endParaRPr lang="en-GB" altLang="ja-JP" sz="1600" b="1" dirty="0"/>
          </a:p>
          <a:p>
            <a:r>
              <a:rPr lang="es-ES" altLang="ja-JP" sz="1600" dirty="0">
                <a:latin typeface="HGP創英角ｺﾞｼｯｸUB"/>
                <a:ea typeface="HGP創英角ｺﾞｼｯｸUB"/>
                <a:cs typeface="HGP創英角ｺﾞｼｯｸUB"/>
              </a:rPr>
              <a:t> </a:t>
            </a:r>
            <a:endParaRPr lang="en-US" altLang="ja-JP" sz="1600" dirty="0">
              <a:latin typeface="HGP創英角ｺﾞｼｯｸUB"/>
              <a:ea typeface="HGP創英角ｺﾞｼｯｸUB"/>
              <a:cs typeface="HGP創英角ｺﾞｼｯｸUB"/>
            </a:endParaRPr>
          </a:p>
          <a:p>
            <a:r>
              <a:rPr lang="it-IT" altLang="ja-JP" sz="1600" dirty="0">
                <a:latin typeface="+mn-lt"/>
                <a:ea typeface="HGP創英角ｺﾞｼｯｸUB"/>
                <a:cs typeface="+mn-lt"/>
              </a:rPr>
              <a:t>Agenda Item:	</a:t>
            </a:r>
            <a:r>
              <a:rPr lang="en-US" altLang="it-IT" sz="1600" dirty="0">
                <a:latin typeface="+mn-lt"/>
                <a:ea typeface="HGP創英角ｺﾞｼｯｸUB"/>
                <a:cs typeface="+mn-lt"/>
              </a:rPr>
              <a:t>14</a:t>
            </a:r>
            <a:r>
              <a:rPr lang="en-US" altLang="ja-JP" sz="1600" dirty="0">
                <a:latin typeface="+mn-lt"/>
                <a:ea typeface="HGP創英角ｺﾞｼｯｸUB"/>
                <a:cs typeface="+mn-lt"/>
              </a:rPr>
              <a:t>.2</a:t>
            </a:r>
            <a:endParaRPr lang="en-US" altLang="ja-JP" sz="1600" dirty="0">
              <a:latin typeface="+mn-lt"/>
              <a:ea typeface="HGP創英角ｺﾞｼｯｸUB"/>
              <a:cs typeface="+mn-lt"/>
            </a:endParaRPr>
          </a:p>
          <a:p>
            <a:r>
              <a:rPr lang="en-US" altLang="ja-JP" sz="1600" dirty="0">
                <a:latin typeface="+mn-lt"/>
                <a:ea typeface="HGP創英角ｺﾞｼｯｸUB"/>
                <a:cs typeface="+mn-lt"/>
              </a:rPr>
              <a:t>Document for:	Information</a:t>
            </a:r>
            <a:endParaRPr lang="ja-JP" altLang="ja-JP" sz="1600" dirty="0">
              <a:latin typeface="+mn-lt"/>
              <a:ea typeface="HGP創英角ｺﾞｼｯｸUB"/>
              <a:cs typeface="+mn-lt"/>
            </a:endParaRPr>
          </a:p>
        </p:txBody>
      </p:sp>
      <p:sp>
        <p:nvSpPr>
          <p:cNvPr id="9" name="正方形/長方形 8"/>
          <p:cNvSpPr/>
          <p:nvPr/>
        </p:nvSpPr>
        <p:spPr>
          <a:xfrm>
            <a:off x="6311142" y="248965"/>
            <a:ext cx="1182370" cy="337185"/>
          </a:xfrm>
          <a:prstGeom prst="rect">
            <a:avLst/>
          </a:prstGeom>
        </p:spPr>
        <p:txBody>
          <a:bodyPr wrap="none">
            <a:spAutoFit/>
          </a:bodyPr>
          <a:p>
            <a:pPr algn="r" defTabSz="914400">
              <a:defRPr/>
            </a:pPr>
            <a:r>
              <a:rPr lang="en-US" altLang="ja-JP" sz="1600" b="1" dirty="0"/>
              <a:t>R4-2205481</a:t>
            </a:r>
            <a:endParaRPr lang="en-US" altLang="ja-JP" sz="1600" b="1"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2"/>
          </p:nvPr>
        </p:nvSpPr>
        <p:spPr>
          <a:xfrm>
            <a:off x="177648" y="642418"/>
            <a:ext cx="8715630" cy="4004610"/>
          </a:xfrm>
        </p:spPr>
        <p:style>
          <a:lnRef idx="2">
            <a:schemeClr val="accent1"/>
          </a:lnRef>
          <a:fillRef idx="1">
            <a:schemeClr val="lt1"/>
          </a:fillRef>
          <a:effectRef idx="0">
            <a:schemeClr val="accent1"/>
          </a:effectRef>
          <a:fontRef idx="minor">
            <a:schemeClr val="dk1"/>
          </a:fontRef>
        </p:style>
        <p:txBody>
          <a:bodyPr/>
          <a:lstStyle/>
          <a:p>
            <a:pPr marL="285750" indent="-285750">
              <a:buFont typeface="Arial" panose="020B0604020202020204" pitchFamily="34" charset="0"/>
              <a:buChar char="•"/>
            </a:pPr>
            <a:r>
              <a:rPr lang="en-US" altLang="en-US" sz="1400" dirty="0"/>
              <a:t> For Rel-17 NTN study in RAN4, the simulation scenarios of coexistence study was approved in R4-2120671 in RAN4#101e with both NR and standalone NB-IoT terrestrial network included to ensure that NR NTN system could well coexist with the existing terrestrial network by appropriate RF requirement definition.</a:t>
            </a:r>
            <a:endParaRPr lang="en-US" altLang="en-US" sz="1400" dirty="0"/>
          </a:p>
          <a:p>
            <a:pPr marL="285750" indent="-285750">
              <a:buFont typeface="Arial" panose="020B0604020202020204" pitchFamily="34" charset="0"/>
              <a:buChar char="•"/>
            </a:pPr>
            <a:r>
              <a:rPr lang="en-US" altLang="en-US" sz="1400" dirty="0"/>
              <a:t> However due to the limited time for Rel-17 NTN WID and massive simulation cases for NTN coexistence study, only evaluation results for NR NTN coexisting with TN NR case have been provided by interested companies and coexistence study for NR NTN coexisting with TN standalone NB-IoT case has not been started yet. </a:t>
            </a:r>
            <a:endParaRPr lang="en-US" altLang="en-US" sz="1400" dirty="0"/>
          </a:p>
          <a:p>
            <a:pPr marL="285750" indent="-285750">
              <a:buFont typeface="Arial" panose="020B0604020202020204" pitchFamily="34" charset="0"/>
              <a:buChar char="•"/>
            </a:pPr>
            <a:r>
              <a:rPr lang="en-US" altLang="en-US" sz="1400" dirty="0"/>
              <a:t>Given the limited meetings left in RAN4 for Rel-17, it might be impossible to complete this study in time in Rel-17, therefore it’s better to complete this study in Rel-18 to ensure that NR NTN could also well coexist with the standalone NB-IoT terrestrial network.</a:t>
            </a:r>
            <a:endParaRPr lang="en-US" altLang="en-US" sz="1400" dirty="0"/>
          </a:p>
        </p:txBody>
      </p:sp>
      <p:sp>
        <p:nvSpPr>
          <p:cNvPr id="3" name="Title 2"/>
          <p:cNvSpPr>
            <a:spLocks noGrp="1"/>
          </p:cNvSpPr>
          <p:nvPr>
            <p:ph type="title"/>
          </p:nvPr>
        </p:nvSpPr>
        <p:spPr>
          <a:xfrm>
            <a:off x="66081" y="49267"/>
            <a:ext cx="3956331" cy="329275"/>
          </a:xfrm>
        </p:spPr>
        <p:txBody>
          <a:bodyPr/>
          <a:lstStyle/>
          <a:p>
            <a:r>
              <a:rPr lang="en-US" sz="2000" dirty="0"/>
              <a:t>Backgroud</a:t>
            </a:r>
            <a:endParaRPr lang="en-US" sz="20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2"/>
          </p:nvPr>
        </p:nvSpPr>
        <p:spPr>
          <a:xfrm>
            <a:off x="177648" y="642418"/>
            <a:ext cx="8715630" cy="4004610"/>
          </a:xfrm>
        </p:spPr>
        <p:style>
          <a:lnRef idx="2">
            <a:schemeClr val="accent1"/>
          </a:lnRef>
          <a:fillRef idx="1">
            <a:schemeClr val="lt1"/>
          </a:fillRef>
          <a:effectRef idx="0">
            <a:schemeClr val="accent1"/>
          </a:effectRef>
          <a:fontRef idx="minor">
            <a:schemeClr val="dk1"/>
          </a:fontRef>
        </p:style>
        <p:txBody>
          <a:bodyPr/>
          <a:lstStyle/>
          <a:p>
            <a:pPr marL="285750" indent="-285750">
              <a:buFont typeface="Arial" panose="020B0604020202020204" pitchFamily="34" charset="0"/>
              <a:buChar char="•"/>
            </a:pPr>
            <a:r>
              <a:rPr lang="en-US" altLang="en-US" sz="1400" dirty="0"/>
              <a:t>Identify operating bands for coexistence evaluation on NR NTN coexistence with standalone NB-IoT terrestrial network, around 2GHz (B1 for standalone NB-IoT and n256 for NR NTN, etc)</a:t>
            </a:r>
            <a:endParaRPr lang="en-US" altLang="en-US" sz="1400" dirty="0"/>
          </a:p>
          <a:p>
            <a:pPr marL="285750" indent="-285750">
              <a:buFont typeface="Arial" panose="020B0604020202020204" pitchFamily="34" charset="0"/>
              <a:buChar char="•"/>
            </a:pPr>
            <a:r>
              <a:rPr lang="en-US" altLang="en-US" sz="1400" dirty="0"/>
              <a:t>For NR NTN, evaluate coexistence requirement between  NR NTN and standalone NB-IoT terrestrial network, and further evaluate whether R17 NR NTN RF requirements could be reused or not.</a:t>
            </a:r>
            <a:endParaRPr lang="en-US" altLang="en-US" sz="1400" dirty="0"/>
          </a:p>
          <a:p>
            <a:pPr marL="285750" indent="-285750">
              <a:buFont typeface="Arial" panose="020B0604020202020204" pitchFamily="34" charset="0"/>
              <a:buChar char="•"/>
            </a:pPr>
            <a:r>
              <a:rPr lang="en-US" altLang="en-US" sz="1400" dirty="0"/>
              <a:t>Identify necessary additional RF requirements to ensure NR NTN for co-existence with standalone NB-IoT terrestrial network. </a:t>
            </a:r>
            <a:r>
              <a:rPr lang="en-US" altLang="en-US" sz="1200" dirty="0"/>
              <a:t> </a:t>
            </a:r>
            <a:endParaRPr lang="en-US" altLang="en-US" sz="1200" dirty="0"/>
          </a:p>
        </p:txBody>
      </p:sp>
      <p:sp>
        <p:nvSpPr>
          <p:cNvPr id="3" name="Title 2"/>
          <p:cNvSpPr>
            <a:spLocks noGrp="1"/>
          </p:cNvSpPr>
          <p:nvPr>
            <p:ph type="title"/>
          </p:nvPr>
        </p:nvSpPr>
        <p:spPr>
          <a:xfrm>
            <a:off x="66081" y="49267"/>
            <a:ext cx="3956331" cy="329275"/>
          </a:xfrm>
        </p:spPr>
        <p:txBody>
          <a:bodyPr/>
          <a:lstStyle/>
          <a:p>
            <a:r>
              <a:rPr lang="en-US" sz="2000" dirty="0"/>
              <a:t>Proposal</a:t>
            </a:r>
            <a:endParaRPr lang="en-US" sz="20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0">
          <a:blip r:embed="rId1"/>
          <a:srcRect/>
          <a:stretch>
            <a:fillRect/>
          </a:stretch>
        </a:blipFill>
        <a:effectLst/>
      </p:bgPr>
    </p:bg>
    <p:spTree>
      <p:nvGrpSpPr>
        <p:cNvPr id="1" name=""/>
        <p:cNvGrpSpPr/>
        <p:nvPr/>
      </p:nvGrpSpPr>
      <p:grpSpPr>
        <a:xfrm>
          <a:off x="0" y="0"/>
          <a:ext cx="0" cy="0"/>
          <a:chOff x="0" y="0"/>
          <a:chExt cx="0" cy="0"/>
        </a:xfrm>
      </p:grpSpPr>
      <p:sp>
        <p:nvSpPr>
          <p:cNvPr id="13314" name="Title 4"/>
          <p:cNvSpPr>
            <a:spLocks noGrp="1"/>
          </p:cNvSpPr>
          <p:nvPr>
            <p:ph type="title"/>
          </p:nvPr>
        </p:nvSpPr>
        <p:spPr>
          <a:xfrm>
            <a:off x="1196975" y="1493838"/>
            <a:ext cx="6143625" cy="1114425"/>
          </a:xfrm>
        </p:spPr>
        <p:txBody>
          <a:bodyPr/>
          <a:lstStyle/>
          <a:p>
            <a:r>
              <a:rPr dirty="0">
                <a:ea typeface="微软雅黑" panose="020B0503020204020204" charset="-122"/>
              </a:rPr>
              <a:t>Thank you</a:t>
            </a:r>
            <a:endParaRPr sz="2400" dirty="0">
              <a:ea typeface="微软雅黑" panose="020B0503020204020204" charset="-122"/>
            </a:endParaRPr>
          </a:p>
        </p:txBody>
      </p:sp>
    </p:spTree>
  </p:cSld>
  <p:clrMapOvr>
    <a:masterClrMapping/>
  </p:clrMapOvr>
</p:sld>
</file>

<file path=ppt/theme/theme1.xml><?xml version="1.0" encoding="utf-8"?>
<a:theme xmlns:a="http://schemas.openxmlformats.org/drawingml/2006/main" name="ZTE-Internal use only-16X9">
  <a:themeElements>
    <a:clrScheme name="ZTE色彩系统">
      <a:dk1>
        <a:srgbClr val="000000"/>
      </a:dk1>
      <a:lt1>
        <a:srgbClr val="FFFFFF"/>
      </a:lt1>
      <a:dk2>
        <a:srgbClr val="FFDE40"/>
      </a:dk2>
      <a:lt2>
        <a:srgbClr val="008ED3"/>
      </a:lt2>
      <a:accent1>
        <a:srgbClr val="00A651"/>
      </a:accent1>
      <a:accent2>
        <a:srgbClr val="9ACA3C"/>
      </a:accent2>
      <a:accent3>
        <a:srgbClr val="F58233"/>
      </a:accent3>
      <a:accent4>
        <a:srgbClr val="F287B7"/>
      </a:accent4>
      <a:accent5>
        <a:srgbClr val="92278F"/>
      </a:accent5>
      <a:accent6>
        <a:srgbClr val="0066B3"/>
      </a:accent6>
      <a:hlink>
        <a:srgbClr val="0066B3"/>
      </a:hlink>
      <a:folHlink>
        <a:srgbClr val="92278F"/>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txDef>
      <a:spPr/>
      <a:bodyPr vert="horz" lIns="0" tIns="0" rIns="0" bIns="0" rtlCol="0" anchor="t">
        <a:noAutofit/>
      </a:bodyPr>
      <a:lstStyle>
        <a:defPPr>
          <a:defRPr kumimoji="1" dirty="0" smtClean="0"/>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ZTE-Internal use only-16X9">
  <a:themeElements>
    <a:clrScheme name="ZTE色彩系统">
      <a:dk1>
        <a:srgbClr val="000000"/>
      </a:dk1>
      <a:lt1>
        <a:srgbClr val="FFFFFF"/>
      </a:lt1>
      <a:dk2>
        <a:srgbClr val="FFDE40"/>
      </a:dk2>
      <a:lt2>
        <a:srgbClr val="008ED3"/>
      </a:lt2>
      <a:accent1>
        <a:srgbClr val="00A651"/>
      </a:accent1>
      <a:accent2>
        <a:srgbClr val="9ACA3C"/>
      </a:accent2>
      <a:accent3>
        <a:srgbClr val="F58233"/>
      </a:accent3>
      <a:accent4>
        <a:srgbClr val="F287B7"/>
      </a:accent4>
      <a:accent5>
        <a:srgbClr val="92278F"/>
      </a:accent5>
      <a:accent6>
        <a:srgbClr val="0066B3"/>
      </a:accent6>
      <a:hlink>
        <a:srgbClr val="0066B3"/>
      </a:hlink>
      <a:folHlink>
        <a:srgbClr val="92278F"/>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txDef>
      <a:spPr/>
      <a:bodyPr vert="horz" lIns="0" tIns="0" rIns="0" bIns="0" rtlCol="0" anchor="t">
        <a:noAutofit/>
      </a:bodyPr>
      <a:lstStyle>
        <a:defPPr>
          <a:defRPr kumimoji="1" dirty="0" smtClean="0"/>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正文">
  <a:themeElements>
    <a:clrScheme name="中兴品牌色彩体系">
      <a:dk1>
        <a:srgbClr val="008ED3"/>
      </a:dk1>
      <a:lt1>
        <a:srgbClr val="FFFFFF"/>
      </a:lt1>
      <a:dk2>
        <a:srgbClr val="0067B4"/>
      </a:dk2>
      <a:lt2>
        <a:srgbClr val="58595B"/>
      </a:lt2>
      <a:accent1>
        <a:srgbClr val="FFDE40"/>
      </a:accent1>
      <a:accent2>
        <a:srgbClr val="61CCF0"/>
      </a:accent2>
      <a:accent3>
        <a:srgbClr val="EE3D8A"/>
      </a:accent3>
      <a:accent4>
        <a:srgbClr val="922990"/>
      </a:accent4>
      <a:accent5>
        <a:srgbClr val="8DC642"/>
      </a:accent5>
      <a:accent6>
        <a:srgbClr val="58595B"/>
      </a:accent6>
      <a:hlink>
        <a:srgbClr val="0000FF"/>
      </a:hlink>
      <a:folHlink>
        <a:srgbClr val="800080"/>
      </a:folHlink>
    </a:clrScheme>
    <a:fontScheme name="3_自定义设计">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lnDef>
  </a:objectDefaults>
  <a:extraClrSchemeLst>
    <a:extraClrScheme>
      <a:clrScheme name="3_自定义设计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办公室">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ZTE-Internal use only-16X9</Template>
  <TotalTime>0</TotalTime>
  <Words>1613</Words>
  <Application>WPS 演示</Application>
  <PresentationFormat>On-screen Show (16:9)</PresentationFormat>
  <Paragraphs>24</Paragraphs>
  <Slides>4</Slides>
  <Notes>2</Notes>
  <HiddenSlides>0</HiddenSlides>
  <MMClips>0</MMClips>
  <ScaleCrop>false</ScaleCrop>
  <HeadingPairs>
    <vt:vector size="6" baseType="variant">
      <vt:variant>
        <vt:lpstr>已用的字体</vt:lpstr>
      </vt:variant>
      <vt:variant>
        <vt:i4>10</vt:i4>
      </vt:variant>
      <vt:variant>
        <vt:lpstr>主题</vt:lpstr>
      </vt:variant>
      <vt:variant>
        <vt:i4>3</vt:i4>
      </vt:variant>
      <vt:variant>
        <vt:lpstr>幻灯片标题</vt:lpstr>
      </vt:variant>
      <vt:variant>
        <vt:i4>4</vt:i4>
      </vt:variant>
    </vt:vector>
  </HeadingPairs>
  <TitlesOfParts>
    <vt:vector size="17" baseType="lpstr">
      <vt:lpstr>Arial</vt:lpstr>
      <vt:lpstr>宋体</vt:lpstr>
      <vt:lpstr>Wingdings</vt:lpstr>
      <vt:lpstr>Calibri</vt:lpstr>
      <vt:lpstr>微软雅黑</vt:lpstr>
      <vt:lpstr>Arial</vt:lpstr>
      <vt:lpstr>Heiti SC Light</vt:lpstr>
      <vt:lpstr>MS PGothic</vt:lpstr>
      <vt:lpstr>HGP創英角ｺﾞｼｯｸUB</vt:lpstr>
      <vt:lpstr>Arial Unicode MS</vt:lpstr>
      <vt:lpstr>ZTE-Internal use only-16X9</vt:lpstr>
      <vt:lpstr>1_ZTE-Internal use only-16X9</vt:lpstr>
      <vt:lpstr>正文</vt:lpstr>
      <vt:lpstr>Motivation on study on NR NTN RF requirement for coexistence with TN standalone NB-IoT</vt:lpstr>
      <vt:lpstr>Backgroud</vt:lpstr>
      <vt:lpstr>Proposal</vt:lpstr>
      <vt:lpstr>Thank you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ZTE</dc:creator>
  <cp:lastModifiedBy>ZTE,Fei Xue</cp:lastModifiedBy>
  <cp:revision>1330</cp:revision>
  <dcterms:created xsi:type="dcterms:W3CDTF">2015-07-28T09:06:00Z</dcterms:created>
  <dcterms:modified xsi:type="dcterms:W3CDTF">2022-02-14T16:16:49Z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2052-11.8.2.8875</vt:lpwstr>
  </property>
</Properties>
</file>