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6"/>
  </p:notesMasterIdLst>
  <p:handoutMasterIdLst>
    <p:handoutMasterId r:id="rId7"/>
  </p:handoutMasterIdLst>
  <p:sldIdLst>
    <p:sldId id="981" r:id="rId5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CC"/>
    <a:srgbClr val="FFCC00"/>
    <a:srgbClr val="FF33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A3096-1F1D-461D-ACEB-84C3340AE11B}" v="1" dt="2021-08-01T13:08:49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12" d="100"/>
          <a:sy n="112" d="100"/>
        </p:scale>
        <p:origin x="21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2EEA3096-1F1D-461D-ACEB-84C3340AE11B}"/>
    <pc:docChg chg="undo custSel modSld">
      <pc:chgData name="Chervyakov, Andrey" userId="dbdfc4e7-c505-4785-a117-c03dfe609c52" providerId="ADAL" clId="{2EEA3096-1F1D-461D-ACEB-84C3340AE11B}" dt="2021-08-01T13:34:33.887" v="226" actId="1592"/>
      <pc:docMkLst>
        <pc:docMk/>
      </pc:docMkLst>
      <pc:sldChg chg="modSp mod addCm delCm modCm">
        <pc:chgData name="Chervyakov, Andrey" userId="dbdfc4e7-c505-4785-a117-c03dfe609c52" providerId="ADAL" clId="{2EEA3096-1F1D-461D-ACEB-84C3340AE11B}" dt="2021-08-01T13:34:33.887" v="226" actId="1592"/>
        <pc:sldMkLst>
          <pc:docMk/>
          <pc:sldMk cId="2261567071" sldId="928"/>
        </pc:sldMkLst>
        <pc:spChg chg="mod">
          <ac:chgData name="Chervyakov, Andrey" userId="dbdfc4e7-c505-4785-a117-c03dfe609c52" providerId="ADAL" clId="{2EEA3096-1F1D-461D-ACEB-84C3340AE11B}" dt="2021-08-01T13:34:27.529" v="225" actId="20577"/>
          <ac:spMkLst>
            <pc:docMk/>
            <pc:sldMk cId="2261567071" sldId="928"/>
            <ac:spMk id="3" creationId="{B1BE6906-4FA3-42DA-8E86-BA4DD12F41A6}"/>
          </ac:spMkLst>
        </pc:spChg>
      </pc:sldChg>
      <pc:sldChg chg="modSp mod addCm delCm">
        <pc:chgData name="Chervyakov, Andrey" userId="dbdfc4e7-c505-4785-a117-c03dfe609c52" providerId="ADAL" clId="{2EEA3096-1F1D-461D-ACEB-84C3340AE11B}" dt="2021-08-01T13:21:43.609" v="217" actId="948"/>
        <pc:sldMkLst>
          <pc:docMk/>
          <pc:sldMk cId="3082891650" sldId="970"/>
        </pc:sldMkLst>
        <pc:spChg chg="mod">
          <ac:chgData name="Chervyakov, Andrey" userId="dbdfc4e7-c505-4785-a117-c03dfe609c52" providerId="ADAL" clId="{2EEA3096-1F1D-461D-ACEB-84C3340AE11B}" dt="2021-08-01T13:21:43.609" v="217" actId="948"/>
          <ac:spMkLst>
            <pc:docMk/>
            <pc:sldMk cId="3082891650" sldId="970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2EEA3096-1F1D-461D-ACEB-84C3340AE11B}" dt="2021-08-01T13:22:13.589" v="219" actId="108"/>
        <pc:sldMkLst>
          <pc:docMk/>
          <pc:sldMk cId="4244984083" sldId="972"/>
        </pc:sldMkLst>
        <pc:spChg chg="mod">
          <ac:chgData name="Chervyakov, Andrey" userId="dbdfc4e7-c505-4785-a117-c03dfe609c52" providerId="ADAL" clId="{2EEA3096-1F1D-461D-ACEB-84C3340AE11B}" dt="2021-08-01T13:22:13.589" v="219" actId="108"/>
          <ac:spMkLst>
            <pc:docMk/>
            <pc:sldMk cId="4244984083" sldId="972"/>
            <ac:spMk id="197" creationId="{B6CDA6FF-6740-49E7-B14C-1831ED62E0F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6101698" cy="5095171"/>
          </a:xfrm>
        </p:spPr>
        <p:txBody>
          <a:bodyPr/>
          <a:lstStyle/>
          <a:p>
            <a:pPr marL="342882" lvl="1" indent="-342882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altLang="zh-CN" sz="1400" dirty="0"/>
              <a:t>TOHRU (Trace Online Hand Raising Utility) </a:t>
            </a:r>
            <a:r>
              <a:rPr lang="en-US" altLang="zh-CN" sz="1400" dirty="0" smtClean="0"/>
              <a:t>will be used for GTW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/>
              <a:t>3GPP TOHRU will be used in this meeting (previously RAN4 used external TOHRU tool)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/>
              <a:t>Hyperlink: </a:t>
            </a:r>
            <a:r>
              <a:rPr lang="zh-CN" altLang="zh-CN" sz="1200" dirty="0"/>
              <a:t> </a:t>
            </a:r>
            <a:r>
              <a:rPr lang="en-GB" altLang="zh-CN" sz="1200" u="sng" dirty="0">
                <a:hlinkClick r:id="rId3"/>
              </a:rPr>
              <a:t>https://www.3gpp.org/tohru/</a:t>
            </a:r>
            <a:endParaRPr lang="en-US" altLang="zh-CN" sz="1200" dirty="0"/>
          </a:p>
          <a:p>
            <a:pPr marL="342882" lvl="1" indent="-342882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GB" altLang="zh-CN" sz="1400" dirty="0"/>
              <a:t>Together with the invitation for the </a:t>
            </a:r>
            <a:r>
              <a:rPr lang="en-GB" altLang="zh-CN" sz="1400" dirty="0" err="1"/>
              <a:t>GotoWebinar</a:t>
            </a:r>
            <a:r>
              <a:rPr lang="en-GB" altLang="zh-CN" sz="1400" dirty="0"/>
              <a:t> MCC provides you with </a:t>
            </a:r>
            <a:r>
              <a:rPr lang="en-GB" altLang="zh-CN" sz="1400" dirty="0" smtClean="0"/>
              <a:t>a "Meeting name" individually after your </a:t>
            </a:r>
            <a:r>
              <a:rPr lang="en-GB" altLang="zh-CN" sz="1400" dirty="0" err="1" smtClean="0"/>
              <a:t>registeration</a:t>
            </a:r>
            <a:r>
              <a:rPr lang="en-GB" altLang="zh-CN" sz="1400" dirty="0" smtClean="0"/>
              <a:t> </a:t>
            </a:r>
            <a:endParaRPr lang="en-GB" altLang="zh-CN" sz="1400" dirty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 smtClean="0"/>
              <a:t>Meeting name (TOHRU </a:t>
            </a:r>
            <a:r>
              <a:rPr lang="en-GB" altLang="zh-CN" sz="1200" dirty="0"/>
              <a:t>Meeting </a:t>
            </a:r>
            <a:r>
              <a:rPr lang="en-GB" altLang="zh-CN" sz="1200" dirty="0" smtClean="0"/>
              <a:t>IDs):</a:t>
            </a:r>
            <a:endParaRPr lang="en-GB" altLang="zh-CN" sz="1200" dirty="0"/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Main session: RAN4_Main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RRM session: RAN4_RRM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err="1"/>
              <a:t>BSRF_Demod_testing</a:t>
            </a:r>
            <a:r>
              <a:rPr lang="en-US" altLang="zh-CN" sz="1200" dirty="0"/>
              <a:t> session: </a:t>
            </a:r>
            <a:r>
              <a:rPr lang="en-US" altLang="zh-CN" sz="1200" dirty="0" smtClean="0"/>
              <a:t>RAN4_BSRF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Enter your name </a:t>
            </a:r>
            <a:endParaRPr lang="en-US" altLang="zh-CN" sz="1200" dirty="0" smtClean="0"/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altLang="zh-CN" sz="1200" b="1" dirty="0"/>
              <a:t>&lt;represented company&gt;, &lt;first name&gt; &lt;family name&gt;</a:t>
            </a:r>
            <a:r>
              <a:rPr lang="en-GB" altLang="zh-CN" sz="1200" dirty="0"/>
              <a:t/>
            </a:r>
            <a:br>
              <a:rPr lang="en-GB" altLang="zh-CN" sz="1200" dirty="0"/>
            </a:br>
            <a:r>
              <a:rPr lang="en-GB" altLang="zh-CN" sz="1200" dirty="0"/>
              <a:t>e.g.: XY Telecom - Peter </a:t>
            </a:r>
            <a:r>
              <a:rPr lang="en-GB" altLang="zh-CN" sz="1200" dirty="0" err="1" smtClean="0"/>
              <a:t>Mustermann</a:t>
            </a:r>
            <a:endParaRPr lang="en-GB" altLang="zh-CN" sz="1200" dirty="0" smtClean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N</a:t>
            </a:r>
            <a:r>
              <a:rPr lang="en-US" altLang="zh-CN" sz="1200" dirty="0" smtClean="0"/>
              <a:t>eed </a:t>
            </a:r>
            <a:r>
              <a:rPr lang="en-US" altLang="zh-CN" sz="1200" dirty="0"/>
              <a:t>to manually push </a:t>
            </a:r>
            <a:r>
              <a:rPr lang="en-US" altLang="zh-CN" sz="1200" dirty="0" smtClean="0"/>
              <a:t> </a:t>
            </a:r>
            <a:r>
              <a:rPr lang="en-GB" altLang="zh-CN" sz="1200" dirty="0" smtClean="0"/>
              <a:t>"</a:t>
            </a:r>
            <a:r>
              <a:rPr lang="en-US" altLang="zh-CN" sz="1200" dirty="0" smtClean="0"/>
              <a:t>Refresh Queue</a:t>
            </a:r>
            <a:r>
              <a:rPr lang="en-GB" altLang="zh-CN" sz="1200" dirty="0" smtClean="0"/>
              <a:t>" </a:t>
            </a:r>
            <a:r>
              <a:rPr lang="en-US" altLang="zh-CN" sz="1200" dirty="0" smtClean="0"/>
              <a:t>or use </a:t>
            </a:r>
            <a:r>
              <a:rPr lang="en-GB" altLang="zh-CN" sz="1200" dirty="0" smtClean="0"/>
              <a:t>"</a:t>
            </a:r>
            <a:r>
              <a:rPr lang="en-US" altLang="zh-CN" sz="1200" dirty="0" smtClean="0"/>
              <a:t>Automatically </a:t>
            </a:r>
            <a:r>
              <a:rPr lang="en-US" altLang="zh-CN" sz="1200" dirty="0"/>
              <a:t>refresh queue every 3 </a:t>
            </a:r>
            <a:r>
              <a:rPr lang="en-US" altLang="zh-CN" sz="1200" dirty="0" smtClean="0"/>
              <a:t>seconds</a:t>
            </a:r>
            <a:r>
              <a:rPr lang="en-GB" altLang="zh-CN" sz="1200" dirty="0" smtClean="0"/>
              <a:t>"</a:t>
            </a:r>
            <a:r>
              <a:rPr lang="en-US" altLang="zh-CN" sz="1200" dirty="0" smtClean="0"/>
              <a:t>, </a:t>
            </a:r>
            <a:r>
              <a:rPr lang="en-US" altLang="zh-CN" sz="1200" dirty="0"/>
              <a:t>since this is different from the original TOHRU tool</a:t>
            </a:r>
            <a:r>
              <a:rPr lang="en-US" altLang="zh-CN" sz="1200" dirty="0" smtClean="0"/>
              <a:t>.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/>
              <a:t>The other buttons are similar as the previous external TOHRU tool</a:t>
            </a:r>
            <a:endParaRPr lang="en-US" altLang="zh-CN" sz="1200" dirty="0"/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1200" b="1" dirty="0">
              <a:solidFill>
                <a:srgbClr val="FF0000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 smtClean="0"/>
              <a:t>Guidance of TOHRU for GTW</a:t>
            </a:r>
            <a:endParaRPr lang="ru-RU" dirty="0"/>
          </a:p>
        </p:txBody>
      </p:sp>
      <p:pic>
        <p:nvPicPr>
          <p:cNvPr id="1026" name="Picture 5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650" y="1273321"/>
            <a:ext cx="3560109" cy="2016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 descr="image00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650" y="3323044"/>
            <a:ext cx="4435264" cy="3210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椭圆 1"/>
          <p:cNvSpPr/>
          <p:nvPr/>
        </p:nvSpPr>
        <p:spPr bwMode="auto">
          <a:xfrm>
            <a:off x="7016097" y="5896598"/>
            <a:ext cx="2136449" cy="307649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4" name="右箭头 3"/>
          <p:cNvSpPr/>
          <p:nvPr/>
        </p:nvSpPr>
        <p:spPr bwMode="auto">
          <a:xfrm rot="2045504">
            <a:off x="6503348" y="5772684"/>
            <a:ext cx="410198" cy="247828"/>
          </a:xfrm>
          <a:prstGeom prst="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972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23d77754-4ccc-4c57-9291-cab09e81894a"/>
    <ds:schemaRef ds:uri="http://purl.org/dc/elements/1.1/"/>
    <ds:schemaRef ds:uri="a915fe38-2618-47b6-8303-829fb71466d5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337613</TotalTime>
  <Words>94</Words>
  <Application>Microsoft Office PowerPoint</Application>
  <PresentationFormat>宽屏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3gpp</vt:lpstr>
      <vt:lpstr>Guidance of TOHRU for GTW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Xizeng Dai</cp:lastModifiedBy>
  <cp:revision>707</cp:revision>
  <cp:lastPrinted>2016-09-15T08:31:35Z</cp:lastPrinted>
  <dcterms:created xsi:type="dcterms:W3CDTF">2009-11-27T05:15:11Z</dcterms:created>
  <dcterms:modified xsi:type="dcterms:W3CDTF">2021-11-02T12:19:58Z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(3)A8tZ8uaX3tbzTonMVc+i5xsiYELvFuH3f7bc79SgMM6b3Qz8gtC4D72Y7/v/zn0ZC9M81iYy
esLIgzAO9ZxNLodUR9qDOwdwQk9v7AN7UzrZtDfLf2f5FLifN8bzhwGvIKC2Yh3SYrVym7+J
wRLn6LFxRcHwR+uXrAkiuYQrpHBYUVdcwvZG0vQSO5mWXgVqFVytTSMwJHGtieug++UfP6/k
G00NSgI4F5JGMWssPA</vt:lpwstr>
  </property>
  <property fmtid="{D5CDD505-2E9C-101B-9397-08002B2CF9AE}" pid="16" name="_2015_ms_pID_7253431">
    <vt:lpwstr>CmFIBkc7Yt/V+bPs07Nj8ih+lYx7JoRm+5xykH/UzzR0vaxl3UwdUK
B7hOximRpD+25kDE9sgYGIADLW0Krkh8c1yFjNDAnAo/AJn9GdBC18nxPKtEFVA8bIDfodg1
Q25Dot6EawdmNbYpujQKi/yj3f7YZr6uLwGfUVFo/3ejS3O3B8cT19IYFNmv2BbPMF0QMpgn
fpjCzwjfKJUeIyGLvYiF9hdRAB/vCV6wJH4y</vt:lpwstr>
  </property>
  <property fmtid="{D5CDD505-2E9C-101B-9397-08002B2CF9AE}" pid="17" name="_2015_ms_pID_7253432">
    <vt:lpwstr>ug==</vt:lpwstr>
  </property>
</Properties>
</file>