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6" r:id="rId5"/>
    <p:sldId id="982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2AF2F"/>
    <a:srgbClr val="FF3300"/>
    <a:srgbClr val="4F81BD"/>
    <a:srgbClr val="CC00CC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4E9C2C-DC17-4947-99CD-090A427FA45C}" v="33" dt="2021-10-30T16:39:30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2" autoAdjust="0"/>
    <p:restoredTop sz="95801" autoAdjust="0"/>
  </p:normalViewPr>
  <p:slideViewPr>
    <p:cSldViewPr snapToGrid="0">
      <p:cViewPr varScale="1">
        <p:scale>
          <a:sx n="114" d="100"/>
          <a:sy n="114" d="100"/>
        </p:scale>
        <p:origin x="81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116FAF1F-08FC-4B87-A7D7-74A59024717B}"/>
    <pc:docChg chg="undo custSel delSld modSld">
      <pc:chgData name="Chervyakov, Andrey" userId="dbdfc4e7-c505-4785-a117-c03dfe609c52" providerId="ADAL" clId="{116FAF1F-08FC-4B87-A7D7-74A59024717B}" dt="2021-08-17T03:17:26.893" v="499" actId="207"/>
      <pc:docMkLst>
        <pc:docMk/>
      </pc:docMkLst>
      <pc:sldChg chg="modSp mod">
        <pc:chgData name="Chervyakov, Andrey" userId="dbdfc4e7-c505-4785-a117-c03dfe609c52" providerId="ADAL" clId="{116FAF1F-08FC-4B87-A7D7-74A59024717B}" dt="2021-08-15T08:48:50.231" v="351" actId="20577"/>
        <pc:sldMkLst>
          <pc:docMk/>
          <pc:sldMk cId="2261567071" sldId="928"/>
        </pc:sldMkLst>
        <pc:graphicFrameChg chg="mod modGraphic">
          <ac:chgData name="Chervyakov, Andrey" userId="dbdfc4e7-c505-4785-a117-c03dfe609c52" providerId="ADAL" clId="{116FAF1F-08FC-4B87-A7D7-74A59024717B}" dt="2021-08-15T08:48:50.231" v="351" actId="20577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mod">
        <pc:chgData name="Chervyakov, Andrey" userId="dbdfc4e7-c505-4785-a117-c03dfe609c52" providerId="ADAL" clId="{116FAF1F-08FC-4B87-A7D7-74A59024717B}" dt="2021-08-17T03:17:26.893" v="499" actId="207"/>
        <pc:sldMkLst>
          <pc:docMk/>
          <pc:sldMk cId="882654813" sldId="932"/>
        </pc:sldMkLst>
        <pc:graphicFrameChg chg="mod modGraphic">
          <ac:chgData name="Chervyakov, Andrey" userId="dbdfc4e7-c505-4785-a117-c03dfe609c52" providerId="ADAL" clId="{116FAF1F-08FC-4B87-A7D7-74A59024717B}" dt="2021-08-17T03:17:26.893" v="499" actId="207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del">
        <pc:chgData name="Chervyakov, Andrey" userId="dbdfc4e7-c505-4785-a117-c03dfe609c52" providerId="ADAL" clId="{116FAF1F-08FC-4B87-A7D7-74A59024717B}" dt="2021-08-15T08:50:44.515" v="359" actId="47"/>
        <pc:sldMkLst>
          <pc:docMk/>
          <pc:sldMk cId="4033084889" sldId="933"/>
        </pc:sldMkLst>
      </pc:sldChg>
    </pc:docChg>
  </pc:docChgLst>
  <pc:docChgLst>
    <pc:chgData name="Chervyakov, Andrey" userId="dbdfc4e7-c505-4785-a117-c03dfe609c52" providerId="ADAL" clId="{62C07E20-F13F-44B8-90E0-B7F189ABE67E}"/>
    <pc:docChg chg="undo redo custSel addSld delSld modSld sldOrd">
      <pc:chgData name="Chervyakov, Andrey" userId="dbdfc4e7-c505-4785-a117-c03dfe609c52" providerId="ADAL" clId="{62C07E20-F13F-44B8-90E0-B7F189ABE67E}" dt="2021-08-12T17:09:39.995" v="2117" actId="14100"/>
      <pc:docMkLst>
        <pc:docMk/>
      </pc:docMkLst>
      <pc:sldChg chg="addSp delSp modSp mod">
        <pc:chgData name="Chervyakov, Andrey" userId="dbdfc4e7-c505-4785-a117-c03dfe609c52" providerId="ADAL" clId="{62C07E20-F13F-44B8-90E0-B7F189ABE67E}" dt="2021-08-12T17:09:33.677" v="2116" actId="14734"/>
        <pc:sldMkLst>
          <pc:docMk/>
          <pc:sldMk cId="2261567071" sldId="928"/>
        </pc:sldMkLst>
        <pc:spChg chg="mod">
          <ac:chgData name="Chervyakov, Andrey" userId="dbdfc4e7-c505-4785-a117-c03dfe609c52" providerId="ADAL" clId="{62C07E20-F13F-44B8-90E0-B7F189ABE67E}" dt="2021-08-11T11:04:37.137" v="2" actId="20577"/>
          <ac:spMkLst>
            <pc:docMk/>
            <pc:sldMk cId="2261567071" sldId="928"/>
            <ac:spMk id="2" creationId="{4653FC17-6DDA-4C90-8331-B521BC2ADE4B}"/>
          </ac:spMkLst>
        </pc:spChg>
        <pc:spChg chg="del">
          <ac:chgData name="Chervyakov, Andrey" userId="dbdfc4e7-c505-4785-a117-c03dfe609c52" providerId="ADAL" clId="{62C07E20-F13F-44B8-90E0-B7F189ABE67E}" dt="2021-08-11T11:05:28.245" v="39" actId="478"/>
          <ac:spMkLst>
            <pc:docMk/>
            <pc:sldMk cId="2261567071" sldId="928"/>
            <ac:spMk id="3" creationId="{ECAC3BFE-4AFD-4151-BF68-35BBD0CB160E}"/>
          </ac:spMkLst>
        </pc:spChg>
        <pc:graphicFrameChg chg="add mod modGraphic">
          <ac:chgData name="Chervyakov, Andrey" userId="dbdfc4e7-c505-4785-a117-c03dfe609c52" providerId="ADAL" clId="{62C07E20-F13F-44B8-90E0-B7F189ABE67E}" dt="2021-08-12T17:09:33.677" v="2116" actId="14734"/>
          <ac:graphicFrameMkLst>
            <pc:docMk/>
            <pc:sldMk cId="2261567071" sldId="928"/>
            <ac:graphicFrameMk id="4" creationId="{1B307421-C5C1-435B-A1AE-7B1017B6CBE2}"/>
          </ac:graphicFrameMkLst>
        </pc:graphicFrameChg>
        <pc:graphicFrameChg chg="del mod modGraphic">
          <ac:chgData name="Chervyakov, Andrey" userId="dbdfc4e7-c505-4785-a117-c03dfe609c52" providerId="ADAL" clId="{62C07E20-F13F-44B8-90E0-B7F189ABE67E}" dt="2021-08-12T16:57:23.191" v="1991" actId="478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Sp delSp modSp del mod">
        <pc:chgData name="Chervyakov, Andrey" userId="dbdfc4e7-c505-4785-a117-c03dfe609c52" providerId="ADAL" clId="{62C07E20-F13F-44B8-90E0-B7F189ABE67E}" dt="2021-08-12T15:11:12.618" v="1277" actId="47"/>
        <pc:sldMkLst>
          <pc:docMk/>
          <pc:sldMk cId="3773716973" sldId="929"/>
        </pc:sldMkLst>
        <pc:spChg chg="del mod">
          <ac:chgData name="Chervyakov, Andrey" userId="dbdfc4e7-c505-4785-a117-c03dfe609c52" providerId="ADAL" clId="{62C07E20-F13F-44B8-90E0-B7F189ABE67E}" dt="2021-08-11T11:05:31.386" v="41" actId="478"/>
          <ac:spMkLst>
            <pc:docMk/>
            <pc:sldMk cId="3773716973" sldId="929"/>
            <ac:spMk id="3" creationId="{ECAC3BFE-4AFD-4151-BF68-35BBD0CB160E}"/>
          </ac:spMkLst>
        </pc:spChg>
        <pc:spChg chg="add del">
          <ac:chgData name="Chervyakov, Andrey" userId="dbdfc4e7-c505-4785-a117-c03dfe609c52" providerId="ADAL" clId="{62C07E20-F13F-44B8-90E0-B7F189ABE67E}" dt="2021-08-12T15:09:59.936" v="1272" actId="22"/>
          <ac:spMkLst>
            <pc:docMk/>
            <pc:sldMk cId="3773716973" sldId="929"/>
            <ac:spMk id="5" creationId="{E28EE66E-BFC9-4196-A7B6-658A4D63509A}"/>
          </ac:spMkLst>
        </pc:spChg>
        <pc:graphicFrameChg chg="mod modGraphic">
          <ac:chgData name="Chervyakov, Andrey" userId="dbdfc4e7-c505-4785-a117-c03dfe609c52" providerId="ADAL" clId="{62C07E20-F13F-44B8-90E0-B7F189ABE67E}" dt="2021-08-12T15:10:52.123" v="1276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  <pc:sldChg chg="new del">
        <pc:chgData name="Chervyakov, Andrey" userId="dbdfc4e7-c505-4785-a117-c03dfe609c52" providerId="ADAL" clId="{62C07E20-F13F-44B8-90E0-B7F189ABE67E}" dt="2021-08-12T16:29:44.944" v="1604" actId="47"/>
        <pc:sldMkLst>
          <pc:docMk/>
          <pc:sldMk cId="3566351871" sldId="930"/>
        </pc:sldMkLst>
      </pc:sldChg>
      <pc:sldChg chg="add del">
        <pc:chgData name="Chervyakov, Andrey" userId="dbdfc4e7-c505-4785-a117-c03dfe609c52" providerId="ADAL" clId="{62C07E20-F13F-44B8-90E0-B7F189ABE67E}" dt="2021-08-12T16:29:44.110" v="1603" actId="47"/>
        <pc:sldMkLst>
          <pc:docMk/>
          <pc:sldMk cId="3045152914" sldId="931"/>
        </pc:sldMkLst>
      </pc:sldChg>
      <pc:sldChg chg="addSp delSp modSp add mod ord">
        <pc:chgData name="Chervyakov, Andrey" userId="dbdfc4e7-c505-4785-a117-c03dfe609c52" providerId="ADAL" clId="{62C07E20-F13F-44B8-90E0-B7F189ABE67E}" dt="2021-08-12T17:09:39.995" v="2117" actId="14100"/>
        <pc:sldMkLst>
          <pc:docMk/>
          <pc:sldMk cId="882654813" sldId="932"/>
        </pc:sldMkLst>
        <pc:spChg chg="mod">
          <ac:chgData name="Chervyakov, Andrey" userId="dbdfc4e7-c505-4785-a117-c03dfe609c52" providerId="ADAL" clId="{62C07E20-F13F-44B8-90E0-B7F189ABE67E}" dt="2021-08-12T17:01:57.319" v="2052" actId="20577"/>
          <ac:spMkLst>
            <pc:docMk/>
            <pc:sldMk cId="882654813" sldId="932"/>
            <ac:spMk id="2" creationId="{4653FC17-6DDA-4C90-8331-B521BC2ADE4B}"/>
          </ac:spMkLst>
        </pc:spChg>
        <pc:graphicFrameChg chg="add del mod modGraphic">
          <ac:chgData name="Chervyakov, Andrey" userId="dbdfc4e7-c505-4785-a117-c03dfe609c52" providerId="ADAL" clId="{62C07E20-F13F-44B8-90E0-B7F189ABE67E}" dt="2021-08-12T16:56:49.428" v="1963" actId="21"/>
          <ac:graphicFrameMkLst>
            <pc:docMk/>
            <pc:sldMk cId="882654813" sldId="932"/>
            <ac:graphicFrameMk id="4" creationId="{B5AE7430-9D4E-4417-8883-08C1A7D3CECC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0.906" v="1965"/>
          <ac:graphicFrameMkLst>
            <pc:docMk/>
            <pc:sldMk cId="882654813" sldId="932"/>
            <ac:graphicFrameMk id="5" creationId="{D583FDD3-3C72-428F-9DAF-6DEC2C16CE1E}"/>
          </ac:graphicFrameMkLst>
        </pc:graphicFrameChg>
        <pc:graphicFrameChg chg="mod modGraphic">
          <ac:chgData name="Chervyakov, Andrey" userId="dbdfc4e7-c505-4785-a117-c03dfe609c52" providerId="ADAL" clId="{62C07E20-F13F-44B8-90E0-B7F189ABE67E}" dt="2021-08-12T17:09:39.995" v="2117" actId="14100"/>
          <ac:graphicFrameMkLst>
            <pc:docMk/>
            <pc:sldMk cId="882654813" sldId="932"/>
            <ac:graphicFrameMk id="6" creationId="{00000000-0000-0000-0000-000000000000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1.954" v="1967"/>
          <ac:graphicFrameMkLst>
            <pc:docMk/>
            <pc:sldMk cId="882654813" sldId="932"/>
            <ac:graphicFrameMk id="7" creationId="{DE0C8A41-FF31-4EB8-BA1A-951A79E5F415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03.915" v="1976" actId="21"/>
          <ac:graphicFrameMkLst>
            <pc:docMk/>
            <pc:sldMk cId="882654813" sldId="932"/>
            <ac:graphicFrameMk id="8" creationId="{069E16ED-B6CC-45A2-BB80-4DCED972BFE6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5.956" v="1972"/>
          <ac:graphicFrameMkLst>
            <pc:docMk/>
            <pc:sldMk cId="882654813" sldId="932"/>
            <ac:graphicFrameMk id="9" creationId="{5FD3B9D1-F597-4131-A3DA-1CEA8C41BEBF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0.682" v="1975" actId="21"/>
          <ac:graphicFrameMkLst>
            <pc:docMk/>
            <pc:sldMk cId="882654813" sldId="932"/>
            <ac:graphicFrameMk id="10" creationId="{48F4035E-DCA3-4426-B94B-BF6CCD86281E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5.372" v="1978"/>
          <ac:graphicFrameMkLst>
            <pc:docMk/>
            <pc:sldMk cId="882654813" sldId="932"/>
            <ac:graphicFrameMk id="11" creationId="{A914939F-E37A-44AB-8E2F-43850D732CE2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6.266" v="1980"/>
          <ac:graphicFrameMkLst>
            <pc:docMk/>
            <pc:sldMk cId="882654813" sldId="932"/>
            <ac:graphicFrameMk id="12" creationId="{3F997AD9-F6B4-42B3-B834-EC7C0E04E4E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4.350" v="1985" actId="21"/>
          <ac:graphicFrameMkLst>
            <pc:docMk/>
            <pc:sldMk cId="882654813" sldId="932"/>
            <ac:graphicFrameMk id="13" creationId="{544A2177-6E37-4DBF-AAB9-CE8FBCFE3BE3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15.696" v="1987"/>
          <ac:graphicFrameMkLst>
            <pc:docMk/>
            <pc:sldMk cId="882654813" sldId="932"/>
            <ac:graphicFrameMk id="14" creationId="{A0A92023-493D-4748-9755-1AF0F7DFFFB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9.078" v="1990" actId="21"/>
          <ac:graphicFrameMkLst>
            <pc:docMk/>
            <pc:sldMk cId="882654813" sldId="932"/>
            <ac:graphicFrameMk id="15" creationId="{3037866F-3931-4632-85B1-A1044BC35FE2}"/>
          </ac:graphicFrameMkLst>
        </pc:graphicFrameChg>
      </pc:sldChg>
      <pc:sldChg chg="modSp add mod">
        <pc:chgData name="Chervyakov, Andrey" userId="dbdfc4e7-c505-4785-a117-c03dfe609c52" providerId="ADAL" clId="{62C07E20-F13F-44B8-90E0-B7F189ABE67E}" dt="2021-08-12T16:59:02.582" v="2018" actId="20577"/>
        <pc:sldMkLst>
          <pc:docMk/>
          <pc:sldMk cId="4033084889" sldId="933"/>
        </pc:sldMkLst>
        <pc:spChg chg="mod">
          <ac:chgData name="Chervyakov, Andrey" userId="dbdfc4e7-c505-4785-a117-c03dfe609c52" providerId="ADAL" clId="{62C07E20-F13F-44B8-90E0-B7F189ABE67E}" dt="2021-08-12T16:57:56.016" v="2002" actId="20577"/>
          <ac:spMkLst>
            <pc:docMk/>
            <pc:sldMk cId="4033084889" sldId="933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62C07E20-F13F-44B8-90E0-B7F189ABE67E}" dt="2021-08-12T16:59:02.582" v="2018" actId="20577"/>
          <ac:graphicFrameMkLst>
            <pc:docMk/>
            <pc:sldMk cId="4033084889" sldId="933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7D5BE7E1-0BA9-4E54-B647-7AE9D5608700}"/>
    <pc:docChg chg="modSld">
      <pc:chgData name="Chervyakov, Andrey" userId="dbdfc4e7-c505-4785-a117-c03dfe609c52" providerId="ADAL" clId="{7D5BE7E1-0BA9-4E54-B647-7AE9D5608700}" dt="2021-05-26T15:48:57.992" v="23" actId="2165"/>
      <pc:docMkLst>
        <pc:docMk/>
      </pc:docMkLst>
      <pc:sldChg chg="modSp mod">
        <pc:chgData name="Chervyakov, Andrey" userId="dbdfc4e7-c505-4785-a117-c03dfe609c52" providerId="ADAL" clId="{7D5BE7E1-0BA9-4E54-B647-7AE9D5608700}" dt="2021-05-26T15:48:57.992" v="23" actId="2165"/>
        <pc:sldMkLst>
          <pc:docMk/>
          <pc:sldMk cId="3773716973" sldId="929"/>
        </pc:sldMkLst>
        <pc:graphicFrameChg chg="mod modGraphic">
          <ac:chgData name="Chervyakov, Andrey" userId="dbdfc4e7-c505-4785-a117-c03dfe609c52" providerId="ADAL" clId="{7D5BE7E1-0BA9-4E54-B647-7AE9D5608700}" dt="2021-05-26T15:48:57.992" v="23" actId="2165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0A4E9C2C-DC17-4947-99CD-090A427FA45C}"/>
    <pc:docChg chg="undo custSel addSld delSld modSld sldOrd">
      <pc:chgData name="Chervyakov, Andrey" userId="dbdfc4e7-c505-4785-a117-c03dfe609c52" providerId="ADAL" clId="{0A4E9C2C-DC17-4947-99CD-090A427FA45C}" dt="2021-10-30T16:39:30.298" v="382"/>
      <pc:docMkLst>
        <pc:docMk/>
      </pc:docMkLst>
      <pc:sldChg chg="delSp modSp del mod ord">
        <pc:chgData name="Chervyakov, Andrey" userId="dbdfc4e7-c505-4785-a117-c03dfe609c52" providerId="ADAL" clId="{0A4E9C2C-DC17-4947-99CD-090A427FA45C}" dt="2021-10-30T14:11:27.852" v="378" actId="47"/>
        <pc:sldMkLst>
          <pc:docMk/>
          <pc:sldMk cId="2291457656" sldId="984"/>
        </pc:sldMkLst>
        <pc:graphicFrameChg chg="del">
          <ac:chgData name="Chervyakov, Andrey" userId="dbdfc4e7-c505-4785-a117-c03dfe609c52" providerId="ADAL" clId="{0A4E9C2C-DC17-4947-99CD-090A427FA45C}" dt="2021-10-30T11:39:33.346" v="3" actId="478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mod ord modGraphic">
          <ac:chgData name="Chervyakov, Andrey" userId="dbdfc4e7-c505-4785-a117-c03dfe609c52" providerId="ADAL" clId="{0A4E9C2C-DC17-4947-99CD-090A427FA45C}" dt="2021-10-30T12:10:42.639" v="48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add del">
        <pc:chgData name="Chervyakov, Andrey" userId="dbdfc4e7-c505-4785-a117-c03dfe609c52" providerId="ADAL" clId="{0A4E9C2C-DC17-4947-99CD-090A427FA45C}" dt="2021-10-30T14:14:33.462" v="381" actId="47"/>
        <pc:sldMkLst>
          <pc:docMk/>
          <pc:sldMk cId="3044278139" sldId="985"/>
        </pc:sldMkLst>
      </pc:sldChg>
      <pc:sldChg chg="addSp delSp modSp add mod">
        <pc:chgData name="Chervyakov, Andrey" userId="dbdfc4e7-c505-4785-a117-c03dfe609c52" providerId="ADAL" clId="{0A4E9C2C-DC17-4947-99CD-090A427FA45C}" dt="2021-10-30T16:39:30.298" v="382"/>
        <pc:sldMkLst>
          <pc:docMk/>
          <pc:sldMk cId="392310122" sldId="986"/>
        </pc:sldMkLst>
        <pc:graphicFrameChg chg="mod modGraphic">
          <ac:chgData name="Chervyakov, Andrey" userId="dbdfc4e7-c505-4785-a117-c03dfe609c52" providerId="ADAL" clId="{0A4E9C2C-DC17-4947-99CD-090A427FA45C}" dt="2021-10-30T14:07:11.493" v="330" actId="2161"/>
          <ac:graphicFrameMkLst>
            <pc:docMk/>
            <pc:sldMk cId="392310122" sldId="986"/>
            <ac:graphicFrameMk id="4" creationId="{1B307421-C5C1-435B-A1AE-7B1017B6CBE2}"/>
          </ac:graphicFrameMkLst>
        </pc:graphicFrameChg>
        <pc:graphicFrameChg chg="del">
          <ac:chgData name="Chervyakov, Andrey" userId="dbdfc4e7-c505-4785-a117-c03dfe609c52" providerId="ADAL" clId="{0A4E9C2C-DC17-4947-99CD-090A427FA45C}" dt="2021-10-30T11:39:38.252" v="6" actId="478"/>
          <ac:graphicFrameMkLst>
            <pc:docMk/>
            <pc:sldMk cId="392310122" sldId="986"/>
            <ac:graphicFrameMk id="5" creationId="{888E951B-C3CD-4623-B175-0429F226832C}"/>
          </ac:graphicFrameMkLst>
        </pc:graphicFrameChg>
        <pc:graphicFrameChg chg="add mod modGraphic">
          <ac:chgData name="Chervyakov, Andrey" userId="dbdfc4e7-c505-4785-a117-c03dfe609c52" providerId="ADAL" clId="{0A4E9C2C-DC17-4947-99CD-090A427FA45C}" dt="2021-10-30T16:39:30.298" v="382"/>
          <ac:graphicFrameMkLst>
            <pc:docMk/>
            <pc:sldMk cId="392310122" sldId="986"/>
            <ac:graphicFrameMk id="6" creationId="{7714BDAF-DD75-44A2-A6D2-EA55E7250902}"/>
          </ac:graphicFrameMkLst>
        </pc:graphicFrameChg>
      </pc:sldChg>
    </pc:docChg>
  </pc:docChgLst>
  <pc:docChgLst>
    <pc:chgData name="Chervyakov, Andrey" userId="dbdfc4e7-c505-4785-a117-c03dfe609c52" providerId="ADAL" clId="{AAACA8CF-76E3-4D5B-AD04-03019887EE44}"/>
    <pc:docChg chg="undo redo custSel addSld delSld modSld sldOrd">
      <pc:chgData name="Chervyakov, Andrey" userId="dbdfc4e7-c505-4785-a117-c03dfe609c52" providerId="ADAL" clId="{AAACA8CF-76E3-4D5B-AD04-03019887EE44}" dt="2021-10-28T12:21:27.802" v="801" actId="2890"/>
      <pc:docMkLst>
        <pc:docMk/>
      </pc:docMkLst>
      <pc:sldChg chg="modSp del mod ord">
        <pc:chgData name="Chervyakov, Andrey" userId="dbdfc4e7-c505-4785-a117-c03dfe609c52" providerId="ADAL" clId="{AAACA8CF-76E3-4D5B-AD04-03019887EE44}" dt="2021-10-28T12:15:34.559" v="737" actId="47"/>
        <pc:sldMkLst>
          <pc:docMk/>
          <pc:sldMk cId="2261567071" sldId="928"/>
        </pc:sldMkLst>
        <pc:spChg chg="mod">
          <ac:chgData name="Chervyakov, Andrey" userId="dbdfc4e7-c505-4785-a117-c03dfe609c52" providerId="ADAL" clId="{AAACA8CF-76E3-4D5B-AD04-03019887EE44}" dt="2021-10-28T08:45:21.320" v="0" actId="20577"/>
          <ac:spMkLst>
            <pc:docMk/>
            <pc:sldMk cId="2261567071" sldId="928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07:07.727" v="644" actId="6549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del mod">
        <pc:chgData name="Chervyakov, Andrey" userId="dbdfc4e7-c505-4785-a117-c03dfe609c52" providerId="ADAL" clId="{AAACA8CF-76E3-4D5B-AD04-03019887EE44}" dt="2021-10-28T12:15:32.823" v="736" actId="47"/>
        <pc:sldMkLst>
          <pc:docMk/>
          <pc:sldMk cId="882654813" sldId="932"/>
        </pc:sldMkLst>
        <pc:spChg chg="mod">
          <ac:chgData name="Chervyakov, Andrey" userId="dbdfc4e7-c505-4785-a117-c03dfe609c52" providerId="ADAL" clId="{AAACA8CF-76E3-4D5B-AD04-03019887EE44}" dt="2021-10-28T08:45:23.908" v="1" actId="20577"/>
          <ac:spMkLst>
            <pc:docMk/>
            <pc:sldMk cId="882654813" sldId="932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13:29.475" v="727" actId="21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add">
        <pc:chgData name="Chervyakov, Andrey" userId="dbdfc4e7-c505-4785-a117-c03dfe609c52" providerId="ADAL" clId="{AAACA8CF-76E3-4D5B-AD04-03019887EE44}" dt="2021-10-28T09:26:06.208" v="120"/>
        <pc:sldMkLst>
          <pc:docMk/>
          <pc:sldMk cId="1621117528" sldId="982"/>
        </pc:sldMkLst>
      </pc:sldChg>
      <pc:sldChg chg="new del">
        <pc:chgData name="Chervyakov, Andrey" userId="dbdfc4e7-c505-4785-a117-c03dfe609c52" providerId="ADAL" clId="{AAACA8CF-76E3-4D5B-AD04-03019887EE44}" dt="2021-10-28T12:15:46.610" v="742" actId="47"/>
        <pc:sldMkLst>
          <pc:docMk/>
          <pc:sldMk cId="4102108793" sldId="983"/>
        </pc:sldMkLst>
      </pc:sldChg>
      <pc:sldChg chg="addSp modSp add mod">
        <pc:chgData name="Chervyakov, Andrey" userId="dbdfc4e7-c505-4785-a117-c03dfe609c52" providerId="ADAL" clId="{AAACA8CF-76E3-4D5B-AD04-03019887EE44}" dt="2021-10-28T12:21:22.978" v="799" actId="20577"/>
        <pc:sldMkLst>
          <pc:docMk/>
          <pc:sldMk cId="2291457656" sldId="984"/>
        </pc:sldMkLst>
        <pc:graphicFrameChg chg="mod modGraphic">
          <ac:chgData name="Chervyakov, Andrey" userId="dbdfc4e7-c505-4785-a117-c03dfe609c52" providerId="ADAL" clId="{AAACA8CF-76E3-4D5B-AD04-03019887EE44}" dt="2021-10-28T12:09:50.582" v="669" actId="14734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add mod modGraphic">
          <ac:chgData name="Chervyakov, Andrey" userId="dbdfc4e7-c505-4785-a117-c03dfe609c52" providerId="ADAL" clId="{AAACA8CF-76E3-4D5B-AD04-03019887EE44}" dt="2021-10-28T12:21:22.978" v="799" actId="20577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modSp add mod ord">
        <pc:chgData name="Chervyakov, Andrey" userId="dbdfc4e7-c505-4785-a117-c03dfe609c52" providerId="ADAL" clId="{AAACA8CF-76E3-4D5B-AD04-03019887EE44}" dt="2021-10-28T12:15:44.742" v="741"/>
        <pc:sldMkLst>
          <pc:docMk/>
          <pc:sldMk cId="3044278139" sldId="985"/>
        </pc:sldMkLst>
        <pc:graphicFrameChg chg="modGraphic">
          <ac:chgData name="Chervyakov, Andrey" userId="dbdfc4e7-c505-4785-a117-c03dfe609c52" providerId="ADAL" clId="{AAACA8CF-76E3-4D5B-AD04-03019887EE44}" dt="2021-10-28T12:15:42.831" v="739" actId="21"/>
          <ac:graphicFrameMkLst>
            <pc:docMk/>
            <pc:sldMk cId="3044278139" sldId="985"/>
            <ac:graphicFrameMk id="4" creationId="{1B307421-C5C1-435B-A1AE-7B1017B6CBE2}"/>
          </ac:graphicFrameMkLst>
        </pc:graphicFrameChg>
      </pc:sldChg>
      <pc:sldChg chg="add del">
        <pc:chgData name="Chervyakov, Andrey" userId="dbdfc4e7-c505-4785-a117-c03dfe609c52" providerId="ADAL" clId="{AAACA8CF-76E3-4D5B-AD04-03019887EE44}" dt="2021-10-28T12:21:27.802" v="801" actId="2890"/>
        <pc:sldMkLst>
          <pc:docMk/>
          <pc:sldMk cId="548627070" sldId="9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</a:t>
            </a:r>
            <a:r>
              <a:rPr lang="en-US" b="1" dirty="0" smtClean="0"/>
              <a:t>main </a:t>
            </a:r>
            <a:r>
              <a:rPr lang="en-US" b="1" dirty="0"/>
              <a:t>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:a16="http://schemas.microsoft.com/office/drawing/2014/main" xmlns="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394134"/>
              </p:ext>
            </p:extLst>
          </p:nvPr>
        </p:nvGraphicFramePr>
        <p:xfrm>
          <a:off x="401652" y="1273320"/>
          <a:ext cx="11116432" cy="1910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[128]: topic #2 (1.5h)</a:t>
                      </a:r>
                      <a:endParaRPr lang="pt-BR" altLang="zh-CN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787127252"/>
                  </a:ext>
                </a:extLst>
              </a:tr>
              <a:tr h="17037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[129]: topic #1, #2, #3; topic #6 emission FCC vs ETSI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386938280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NR_RedCap [133]: topic #1, #4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[125]: sub-topic #1-1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[126]: sub-topic #1-1, 1-3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2-1</a:t>
                      </a:r>
                      <a:endParaRPr lang="pt-BR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24680622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Thursday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NR_cov_enh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[131]: topic #1 except for #1-7 (2h)</a:t>
                      </a:r>
                      <a:endParaRPr lang="pt-BR" altLang="zh-CN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NR_HST_FR2 [124]: topic #2 (sub-topic #2-3)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294813806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100" b="0" kern="1200" baseline="300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NR_TxD [123]: topic #2, #3 (2h)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234520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[122]: topic #1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50329428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707661"/>
              </p:ext>
            </p:extLst>
          </p:nvPr>
        </p:nvGraphicFramePr>
        <p:xfrm>
          <a:off x="401652" y="3899877"/>
          <a:ext cx="11116431" cy="2394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22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0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[120]: topic #1,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#2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[121]: topic #1,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#3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88654182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NR_RF_FR1_enh_IntraHPUE [119]: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sub-topic #2-1, #3-1, #4-1/4-2, #5-1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WFs 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Checking point for [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127], [125~126],</a:t>
                      </a: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[133], [128], [129</a:t>
                      </a:r>
                      <a:r>
                        <a:rPr lang="pt-BR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],</a:t>
                      </a:r>
                      <a:r>
                        <a:rPr lang="en-US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[131]</a:t>
                      </a:r>
                      <a:endParaRPr lang="pt-BR" sz="1050" b="0" strike="sngStrike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0773605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NR_6GHz_unlic_EU [104]: topic #1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[139]: topic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#4, #5, #6, #7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(1h reserved, checking with moderator later)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NR_Power_Limit_CA_DC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[116]: topic #1-2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9703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FS_NR_eff_BW_util</a:t>
                      </a:r>
                      <a:r>
                        <a:rPr lang="en-US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[134]: topic #4 + potential TPs (1.5h)</a:t>
                      </a:r>
                      <a:endParaRPr lang="en-US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868545242"/>
                  </a:ext>
                </a:extLst>
              </a:tr>
              <a:tr h="97033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Early return to [124], 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[120~122], [131],</a:t>
                      </a:r>
                      <a:r>
                        <a:rPr lang="en-US" altLang="zh-CN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[128, 129]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en-US" altLang="zh-CN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[133], [125~127]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b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</a:br>
                      <a:r>
                        <a:rPr lang="en-US" altLang="zh-CN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If time is allowed, return to [123], [119], [104]</a:t>
                      </a:r>
                      <a:endParaRPr lang="en-US" altLang="zh-CN" sz="1050" b="0" strike="sngStrike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4783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[128, 129]</a:t>
                      </a: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lang="en-US" sz="1050" b="0" kern="1200" dirty="0" smtClean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zh-CN" altLang="en-US" sz="1050" b="0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590834053"/>
                  </a:ext>
                </a:extLst>
              </a:tr>
              <a:tr h="1647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050" b="0" kern="1200" dirty="0" smtClean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zh-CN" altLang="en-US" sz="1050" b="0" kern="1200" dirty="0" smtClean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5339933" y="3666896"/>
            <a:ext cx="4030570" cy="156966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On Friday, we will treat the formal document. Please upload the document with formal number before GTW</a:t>
            </a:r>
            <a:endParaRPr lang="zh-CN" altLang="en-US" dirty="0">
              <a:solidFill>
                <a:schemeClr val="bg1"/>
              </a:solidFill>
            </a:endParaRPr>
          </a:p>
        </p:txBody>
      </p:sp>
      <p:cxnSp>
        <p:nvCxnSpPr>
          <p:cNvPr id="7" name="直接箭头连接符 6"/>
          <p:cNvCxnSpPr/>
          <p:nvPr/>
        </p:nvCxnSpPr>
        <p:spPr bwMode="auto">
          <a:xfrm flipH="1">
            <a:off x="5125673" y="5234730"/>
            <a:ext cx="1694577" cy="872455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xmlns="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111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schemas.openxmlformats.org/package/2006/metadata/core-properties"/>
    <ds:schemaRef ds:uri="23d77754-4ccc-4c57-9291-cab09e81894a"/>
    <ds:schemaRef ds:uri="a915fe38-2618-47b6-8303-829fb71466d5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344359</TotalTime>
  <Words>681</Words>
  <Application>Microsoft Office PowerPoint</Application>
  <PresentationFormat>宽屏</PresentationFormat>
  <Paragraphs>147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RAN4#101-e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Daixizeng</cp:lastModifiedBy>
  <cp:revision>588</cp:revision>
  <cp:lastPrinted>2016-09-15T08:31:35Z</cp:lastPrinted>
  <dcterms:created xsi:type="dcterms:W3CDTF">2009-11-27T05:15:11Z</dcterms:created>
  <dcterms:modified xsi:type="dcterms:W3CDTF">2021-11-11T07:18:57Z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(3)A4g19hU/vfzr61bA/hhn1zjCs3rGbNsIJzA/oBkSqa4XuV8SNvr+UHCTy1mg1diiGgZLQgf6
JuGllHpIpL1xnuQ9J4OhGfCdjnHzUUMdaiACs5JrfvgSlcuB1fkKKORohQICx3pg1gdsJfyN
pfI4w0Je4kheJTUAL6i9QqkzBmg8GbKinoij0bmT1Hks7milCzIHzCGfJJmCqptML5OIPNRV
QSRozRl2OtTnXTSkPp</vt:lpwstr>
  </property>
  <property fmtid="{D5CDD505-2E9C-101B-9397-08002B2CF9AE}" pid="16" name="_2015_ms_pID_7253431">
    <vt:lpwstr>wSqLImcC8+zuWIzCLRJLtvkbtbAsC5CdqlnRenunaLuB1ihVQyo6lK
lC/WTKWyqfA/EEXxIBTTbe6TSkOXv45IxsriEXPMlCRxb4TlocAh3dGUeROnKo5+MWCVFckF
z/IZZw2C0zqCNUeVuFS07qeMT3J3vnbueYoMcHOc9ddWGQVkQK+nBPtCBgkMbaQzrWAfUrYY
SAWH8WygRsSUXcFBGxwLcy5DDHpIJbN6u8Lv</vt:lpwstr>
  </property>
  <property fmtid="{D5CDD505-2E9C-101B-9397-08002B2CF9AE}" pid="17" name="_2015_ms_pID_7253432">
    <vt:lpwstr>fzUkV3kUSx8G9d7sQPxxHSg=</vt:lpwstr>
  </property>
</Properties>
</file>