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4F81BD"/>
    <a:srgbClr val="CC00CC"/>
    <a:srgbClr val="0000FF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80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94134"/>
              </p:ext>
            </p:extLst>
          </p:nvPr>
        </p:nvGraphicFramePr>
        <p:xfrm>
          <a:off x="401652" y="1273320"/>
          <a:ext cx="11116432" cy="191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2-1</a:t>
                      </a:r>
                      <a:endParaRPr lang="pt-BR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930341"/>
              </p:ext>
            </p:extLst>
          </p:nvPr>
        </p:nvGraphicFramePr>
        <p:xfrm>
          <a:off x="401652" y="3899877"/>
          <a:ext cx="11116431" cy="2232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#2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#3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sub-topic #2-1, #3-1, #4-1/4-2, #5-1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WFs 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127], [125~126],</a:t>
                      </a: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[133], [128], [129</a:t>
                      </a:r>
                      <a:r>
                        <a:rPr lang="pt-BR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],</a:t>
                      </a:r>
                      <a:r>
                        <a:rPr lang="en-US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[131]</a:t>
                      </a:r>
                      <a:endParaRPr lang="pt-BR" sz="1050" b="0" strike="sngStrike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topic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#4, #5, #6, #7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[124],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[120~122], [131],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[128, 129]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[133], [125~127]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b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</a:b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If time is allowed, return to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[123], [119], [104]</a:t>
                      </a:r>
                      <a:endParaRPr lang="en-US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72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5908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23d77754-4ccc-4c57-9291-cab09e81894a"/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a915fe38-2618-47b6-8303-829fb71466d5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343879</TotalTime>
  <Words>654</Words>
  <Application>Microsoft Office PowerPoint</Application>
  <PresentationFormat>宽屏</PresentationFormat>
  <Paragraphs>144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Xizeng Dai</cp:lastModifiedBy>
  <cp:revision>585</cp:revision>
  <cp:lastPrinted>2016-09-15T08:31:35Z</cp:lastPrinted>
  <dcterms:created xsi:type="dcterms:W3CDTF">2009-11-27T05:15:11Z</dcterms:created>
  <dcterms:modified xsi:type="dcterms:W3CDTF">2021-11-09T16:53:04Z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(3)rM0mtNgSe8Ed8iP9qqBQDXkJ7UcBT0aYTGwJ8DZ4TmS5b+Dsb2/DGkhT1m8Ypk6YVong3Xxo
7fJhsEVIbCUgvMxqXgce+Z3SiOHoVUNgD6lw4lX1gfLKAUqZxU8gcqR+AUXb+PiPayx4GQLR
XHNCg8/I6xJBFqS9AK+u8O+S+vaGQ7zwLn0/0dyEewSDZblce+iKqqQR+EPd9FLPZGIdEbwn
IiVMEzmW5SxhaiuN3p</vt:lpwstr>
  </property>
  <property fmtid="{D5CDD505-2E9C-101B-9397-08002B2CF9AE}" pid="16" name="_2015_ms_pID_7253431">
    <vt:lpwstr>Hpf36tGI+zpk+Xhj5WSe5Lmk6wCVj0DaJgNzVlA29mv4Yh2Hrpbk9U
jgn2sP+lddoeFXdYT5SZ+cZT0vWBSKYSVwMUFgwY+qRBkvbzwjVoTydFTOzvTgvjTZVAoGIp
1GcMolyERRHZ6e28qhlWSAG9uFYKRQI/8L+7ZOzgGA2/n29LtvgUIHxxffmCM8BzgHdKteqy
mdfSE6kHtWp5oDUOoeHQ1uKR4cu27T4pCu5d</vt:lpwstr>
  </property>
  <property fmtid="{D5CDD505-2E9C-101B-9397-08002B2CF9AE}" pid="17" name="_2015_ms_pID_7253432">
    <vt:lpwstr>lg==</vt:lpwstr>
  </property>
</Properties>
</file>