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4F81BD"/>
    <a:srgbClr val="CC00CC"/>
    <a:srgbClr val="0000FF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80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94134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053526"/>
              </p:ext>
            </p:extLst>
          </p:nvPr>
        </p:nvGraphicFramePr>
        <p:xfrm>
          <a:off x="401652" y="3899877"/>
          <a:ext cx="11116431" cy="2072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#2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#3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sub-topic #2-1, #3-1, #4-1/4-2, #5-1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[125~126],</a:t>
                      </a: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[133], [128], [129],</a:t>
                      </a:r>
                      <a:r>
                        <a:rPr 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[131]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TBD 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  <a:r>
                        <a:rPr lang="pt-BR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&gt;/=30min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[120~122],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128, 129]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[133], [125~127], [131], [124], [123],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119], [104])</a:t>
                      </a:r>
                      <a:endParaRPr lang="en-US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72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5908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23d77754-4ccc-4c57-9291-cab09e81894a"/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a915fe38-2618-47b6-8303-829fb71466d5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343008</TotalTime>
  <Words>651</Words>
  <Application>Microsoft Office PowerPoint</Application>
  <PresentationFormat>宽屏</PresentationFormat>
  <Paragraphs>144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581</cp:revision>
  <cp:lastPrinted>2016-09-15T08:31:35Z</cp:lastPrinted>
  <dcterms:created xsi:type="dcterms:W3CDTF">2009-11-27T05:15:11Z</dcterms:created>
  <dcterms:modified xsi:type="dcterms:W3CDTF">2021-11-08T17:47:02Z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(3)rMz2hu8a2fpQbmwWOz4ptIHm0C35sJz9kaigCHrtfpwPIAlgMYqc6aU17faFGuoCAGpVHUNt
lAHHfREFZXxq2Qie7qI7X0kiZ+52xBeGWG7eepVfYxhY7olj7ukQrpr+y7oatMeKdvZ5/QRs
ufWwvzGhxa3VE/nT+pX4VoFy8XqECrDeEwsbgKbNWC0QjCVWxw5AF6to/6AN+TiwW0ptwq+b
1J3t2wXElI/G5hrc4N</vt:lpwstr>
  </property>
  <property fmtid="{D5CDD505-2E9C-101B-9397-08002B2CF9AE}" pid="16" name="_2015_ms_pID_7253431">
    <vt:lpwstr>QQHfbck7jpQY4b5QaINFGl/PsLCaD8dVUmy7KBCVVMG7PBmnI57JZB
/xOIcY9qvsBBxXaYJqerrKFriWkcX33QvZwTn7JIZuuxSdsfSNWS6fHRZZdIUfMOA2VhuZmY
vQGKuoYWDoGSRORKrhg266TgJaRNpVb4bRJDlVMXRbjeJWcD/rpnGUa3YEfi9EWsf5plDqsc
xmDmm7W4zJcYTipJoqtFraCPypGHlWhiiqaJ</vt:lpwstr>
  </property>
  <property fmtid="{D5CDD505-2E9C-101B-9397-08002B2CF9AE}" pid="17" name="_2015_ms_pID_7253432">
    <vt:lpwstr>1A==</vt:lpwstr>
  </property>
</Properties>
</file>