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95109"/>
              </p:ext>
            </p:extLst>
          </p:nvPr>
        </p:nvGraphicFramePr>
        <p:xfrm>
          <a:off x="401652" y="1273320"/>
          <a:ext cx="11116432" cy="2070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1-3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2-1</a:t>
                      </a:r>
                      <a:endParaRPr lang="pt-BR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[127]: sub-topic #2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01266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#2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#3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[133], [128], [129],</a:t>
                      </a:r>
                      <a:r>
                        <a:rPr lang="pt-BR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[125~127], [131]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([128,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[120~122], [119],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http://www.w3.org/XML/1998/namespace"/>
    <ds:schemaRef ds:uri="http://purl.org/dc/dcmitype/"/>
    <ds:schemaRef ds:uri="23d77754-4ccc-4c57-9291-cab09e81894a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a915fe38-2618-47b6-8303-829fb71466d5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342468</TotalTime>
  <Words>655</Words>
  <Application>Microsoft Office PowerPoint</Application>
  <PresentationFormat>宽屏</PresentationFormat>
  <Paragraphs>145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575</cp:revision>
  <cp:lastPrinted>2016-09-15T08:31:35Z</cp:lastPrinted>
  <dcterms:created xsi:type="dcterms:W3CDTF">2009-11-27T05:15:11Z</dcterms:created>
  <dcterms:modified xsi:type="dcterms:W3CDTF">2021-11-03T12:32:24Z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(3)cwUcq5uYbE/So887FSzi/QCLUemHtf8DGJe5YTWy0s7h0MgsqufsIfDnh40ztP2vedhZrQN+
yjwUaK5w60RoqBrU5V5VmRlq9uIz9kv2GHBbOf0DLoXrlwmMsY+m+a4n+nob3iOc9oXjuc9H
9oMXp2ZSOpN8uHVZj2qAiy1Xp2dDlXI+sXZDEXw53xir9MdfX+jVdugjE1TVzKhF5V56xFT/
C+YTtJYxVf0tDqtPJE</vt:lpwstr>
  </property>
  <property fmtid="{D5CDD505-2E9C-101B-9397-08002B2CF9AE}" pid="16" name="_2015_ms_pID_7253431">
    <vt:lpwstr>aJvBXRTqWXiMBA+aL0BfdUmVliYpFOgMWdTwZPvDJEew6A1kjbWBF1
+cwXBJ2KZkPgAWLLUns07XGdfsw8X0kroXuqGIU4sI2ah5rNFHc5p2id/oZ32Cs241w07Pnk
Rnl/q3wxaWqPpBQJv7leFHxvE5psQcU50r+mXgDB3hPJK3qD7BUIuEbzgu+j6TE5uQjGXv8M
2m0boT7oy+cz+qj8AOfZ3fpCauqtIolXWrnf</vt:lpwstr>
  </property>
  <property fmtid="{D5CDD505-2E9C-101B-9397-08002B2CF9AE}" pid="17" name="_2015_ms_pID_7253432">
    <vt:lpwstr>Vg==</vt:lpwstr>
  </property>
</Properties>
</file>