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7"/>
  </p:notesMasterIdLst>
  <p:handoutMasterIdLst>
    <p:handoutMasterId r:id="rId8"/>
  </p:handoutMasterIdLst>
  <p:sldIdLst>
    <p:sldId id="986" r:id="rId5"/>
    <p:sldId id="982" r:id="rId6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72AF2F"/>
    <a:srgbClr val="FF3300"/>
    <a:srgbClr val="4F81BD"/>
    <a:srgbClr val="CC00CC"/>
    <a:srgbClr val="FFCC00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4E9C2C-DC17-4947-99CD-090A427FA45C}" v="33" dt="2021-10-30T16:39:30.3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62" autoAdjust="0"/>
    <p:restoredTop sz="95801" autoAdjust="0"/>
  </p:normalViewPr>
  <p:slideViewPr>
    <p:cSldViewPr snapToGrid="0">
      <p:cViewPr varScale="1">
        <p:scale>
          <a:sx n="124" d="100"/>
          <a:sy n="124" d="100"/>
        </p:scale>
        <p:origin x="324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vyakov, Andrey" userId="dbdfc4e7-c505-4785-a117-c03dfe609c52" providerId="ADAL" clId="{116FAF1F-08FC-4B87-A7D7-74A59024717B}"/>
    <pc:docChg chg="undo custSel delSld modSld">
      <pc:chgData name="Chervyakov, Andrey" userId="dbdfc4e7-c505-4785-a117-c03dfe609c52" providerId="ADAL" clId="{116FAF1F-08FC-4B87-A7D7-74A59024717B}" dt="2021-08-17T03:17:26.893" v="499" actId="207"/>
      <pc:docMkLst>
        <pc:docMk/>
      </pc:docMkLst>
      <pc:sldChg chg="modSp mod">
        <pc:chgData name="Chervyakov, Andrey" userId="dbdfc4e7-c505-4785-a117-c03dfe609c52" providerId="ADAL" clId="{116FAF1F-08FC-4B87-A7D7-74A59024717B}" dt="2021-08-15T08:48:50.231" v="351" actId="20577"/>
        <pc:sldMkLst>
          <pc:docMk/>
          <pc:sldMk cId="2261567071" sldId="928"/>
        </pc:sldMkLst>
        <pc:graphicFrameChg chg="mod modGraphic">
          <ac:chgData name="Chervyakov, Andrey" userId="dbdfc4e7-c505-4785-a117-c03dfe609c52" providerId="ADAL" clId="{116FAF1F-08FC-4B87-A7D7-74A59024717B}" dt="2021-08-15T08:48:50.231" v="351" actId="20577"/>
          <ac:graphicFrameMkLst>
            <pc:docMk/>
            <pc:sldMk cId="2261567071" sldId="928"/>
            <ac:graphicFrameMk id="4" creationId="{1B307421-C5C1-435B-A1AE-7B1017B6CBE2}"/>
          </ac:graphicFrameMkLst>
        </pc:graphicFrameChg>
      </pc:sldChg>
      <pc:sldChg chg="modSp mod">
        <pc:chgData name="Chervyakov, Andrey" userId="dbdfc4e7-c505-4785-a117-c03dfe609c52" providerId="ADAL" clId="{116FAF1F-08FC-4B87-A7D7-74A59024717B}" dt="2021-08-17T03:17:26.893" v="499" actId="207"/>
        <pc:sldMkLst>
          <pc:docMk/>
          <pc:sldMk cId="882654813" sldId="932"/>
        </pc:sldMkLst>
        <pc:graphicFrameChg chg="mod modGraphic">
          <ac:chgData name="Chervyakov, Andrey" userId="dbdfc4e7-c505-4785-a117-c03dfe609c52" providerId="ADAL" clId="{116FAF1F-08FC-4B87-A7D7-74A59024717B}" dt="2021-08-17T03:17:26.893" v="499" actId="207"/>
          <ac:graphicFrameMkLst>
            <pc:docMk/>
            <pc:sldMk cId="882654813" sldId="932"/>
            <ac:graphicFrameMk id="6" creationId="{00000000-0000-0000-0000-000000000000}"/>
          </ac:graphicFrameMkLst>
        </pc:graphicFrameChg>
      </pc:sldChg>
      <pc:sldChg chg="del">
        <pc:chgData name="Chervyakov, Andrey" userId="dbdfc4e7-c505-4785-a117-c03dfe609c52" providerId="ADAL" clId="{116FAF1F-08FC-4B87-A7D7-74A59024717B}" dt="2021-08-15T08:50:44.515" v="359" actId="47"/>
        <pc:sldMkLst>
          <pc:docMk/>
          <pc:sldMk cId="4033084889" sldId="933"/>
        </pc:sldMkLst>
      </pc:sldChg>
    </pc:docChg>
  </pc:docChgLst>
  <pc:docChgLst>
    <pc:chgData name="Chervyakov, Andrey" userId="dbdfc4e7-c505-4785-a117-c03dfe609c52" providerId="ADAL" clId="{62C07E20-F13F-44B8-90E0-B7F189ABE67E}"/>
    <pc:docChg chg="undo redo custSel addSld delSld modSld sldOrd">
      <pc:chgData name="Chervyakov, Andrey" userId="dbdfc4e7-c505-4785-a117-c03dfe609c52" providerId="ADAL" clId="{62C07E20-F13F-44B8-90E0-B7F189ABE67E}" dt="2021-08-12T17:09:39.995" v="2117" actId="14100"/>
      <pc:docMkLst>
        <pc:docMk/>
      </pc:docMkLst>
      <pc:sldChg chg="addSp delSp modSp mod">
        <pc:chgData name="Chervyakov, Andrey" userId="dbdfc4e7-c505-4785-a117-c03dfe609c52" providerId="ADAL" clId="{62C07E20-F13F-44B8-90E0-B7F189ABE67E}" dt="2021-08-12T17:09:33.677" v="2116" actId="14734"/>
        <pc:sldMkLst>
          <pc:docMk/>
          <pc:sldMk cId="2261567071" sldId="928"/>
        </pc:sldMkLst>
        <pc:spChg chg="mod">
          <ac:chgData name="Chervyakov, Andrey" userId="dbdfc4e7-c505-4785-a117-c03dfe609c52" providerId="ADAL" clId="{62C07E20-F13F-44B8-90E0-B7F189ABE67E}" dt="2021-08-11T11:04:37.137" v="2" actId="20577"/>
          <ac:spMkLst>
            <pc:docMk/>
            <pc:sldMk cId="2261567071" sldId="928"/>
            <ac:spMk id="2" creationId="{4653FC17-6DDA-4C90-8331-B521BC2ADE4B}"/>
          </ac:spMkLst>
        </pc:spChg>
        <pc:spChg chg="del">
          <ac:chgData name="Chervyakov, Andrey" userId="dbdfc4e7-c505-4785-a117-c03dfe609c52" providerId="ADAL" clId="{62C07E20-F13F-44B8-90E0-B7F189ABE67E}" dt="2021-08-11T11:05:28.245" v="39" actId="478"/>
          <ac:spMkLst>
            <pc:docMk/>
            <pc:sldMk cId="2261567071" sldId="928"/>
            <ac:spMk id="3" creationId="{ECAC3BFE-4AFD-4151-BF68-35BBD0CB160E}"/>
          </ac:spMkLst>
        </pc:spChg>
        <pc:graphicFrameChg chg="add mod modGraphic">
          <ac:chgData name="Chervyakov, Andrey" userId="dbdfc4e7-c505-4785-a117-c03dfe609c52" providerId="ADAL" clId="{62C07E20-F13F-44B8-90E0-B7F189ABE67E}" dt="2021-08-12T17:09:33.677" v="2116" actId="14734"/>
          <ac:graphicFrameMkLst>
            <pc:docMk/>
            <pc:sldMk cId="2261567071" sldId="928"/>
            <ac:graphicFrameMk id="4" creationId="{1B307421-C5C1-435B-A1AE-7B1017B6CBE2}"/>
          </ac:graphicFrameMkLst>
        </pc:graphicFrameChg>
        <pc:graphicFrameChg chg="del mod modGraphic">
          <ac:chgData name="Chervyakov, Andrey" userId="dbdfc4e7-c505-4785-a117-c03dfe609c52" providerId="ADAL" clId="{62C07E20-F13F-44B8-90E0-B7F189ABE67E}" dt="2021-08-12T16:57:23.191" v="1991" actId="478"/>
          <ac:graphicFrameMkLst>
            <pc:docMk/>
            <pc:sldMk cId="2261567071" sldId="928"/>
            <ac:graphicFrameMk id="6" creationId="{00000000-0000-0000-0000-000000000000}"/>
          </ac:graphicFrameMkLst>
        </pc:graphicFrameChg>
      </pc:sldChg>
      <pc:sldChg chg="addSp delSp modSp del mod">
        <pc:chgData name="Chervyakov, Andrey" userId="dbdfc4e7-c505-4785-a117-c03dfe609c52" providerId="ADAL" clId="{62C07E20-F13F-44B8-90E0-B7F189ABE67E}" dt="2021-08-12T15:11:12.618" v="1277" actId="47"/>
        <pc:sldMkLst>
          <pc:docMk/>
          <pc:sldMk cId="3773716973" sldId="929"/>
        </pc:sldMkLst>
        <pc:spChg chg="del mod">
          <ac:chgData name="Chervyakov, Andrey" userId="dbdfc4e7-c505-4785-a117-c03dfe609c52" providerId="ADAL" clId="{62C07E20-F13F-44B8-90E0-B7F189ABE67E}" dt="2021-08-11T11:05:31.386" v="41" actId="478"/>
          <ac:spMkLst>
            <pc:docMk/>
            <pc:sldMk cId="3773716973" sldId="929"/>
            <ac:spMk id="3" creationId="{ECAC3BFE-4AFD-4151-BF68-35BBD0CB160E}"/>
          </ac:spMkLst>
        </pc:spChg>
        <pc:spChg chg="add del">
          <ac:chgData name="Chervyakov, Andrey" userId="dbdfc4e7-c505-4785-a117-c03dfe609c52" providerId="ADAL" clId="{62C07E20-F13F-44B8-90E0-B7F189ABE67E}" dt="2021-08-12T15:09:59.936" v="1272" actId="22"/>
          <ac:spMkLst>
            <pc:docMk/>
            <pc:sldMk cId="3773716973" sldId="929"/>
            <ac:spMk id="5" creationId="{E28EE66E-BFC9-4196-A7B6-658A4D63509A}"/>
          </ac:spMkLst>
        </pc:spChg>
        <pc:graphicFrameChg chg="mod modGraphic">
          <ac:chgData name="Chervyakov, Andrey" userId="dbdfc4e7-c505-4785-a117-c03dfe609c52" providerId="ADAL" clId="{62C07E20-F13F-44B8-90E0-B7F189ABE67E}" dt="2021-08-12T15:10:52.123" v="1276"/>
          <ac:graphicFrameMkLst>
            <pc:docMk/>
            <pc:sldMk cId="3773716973" sldId="929"/>
            <ac:graphicFrameMk id="6" creationId="{00000000-0000-0000-0000-000000000000}"/>
          </ac:graphicFrameMkLst>
        </pc:graphicFrameChg>
      </pc:sldChg>
      <pc:sldChg chg="new del">
        <pc:chgData name="Chervyakov, Andrey" userId="dbdfc4e7-c505-4785-a117-c03dfe609c52" providerId="ADAL" clId="{62C07E20-F13F-44B8-90E0-B7F189ABE67E}" dt="2021-08-12T16:29:44.944" v="1604" actId="47"/>
        <pc:sldMkLst>
          <pc:docMk/>
          <pc:sldMk cId="3566351871" sldId="930"/>
        </pc:sldMkLst>
      </pc:sldChg>
      <pc:sldChg chg="add del">
        <pc:chgData name="Chervyakov, Andrey" userId="dbdfc4e7-c505-4785-a117-c03dfe609c52" providerId="ADAL" clId="{62C07E20-F13F-44B8-90E0-B7F189ABE67E}" dt="2021-08-12T16:29:44.110" v="1603" actId="47"/>
        <pc:sldMkLst>
          <pc:docMk/>
          <pc:sldMk cId="3045152914" sldId="931"/>
        </pc:sldMkLst>
      </pc:sldChg>
      <pc:sldChg chg="addSp delSp modSp add mod ord">
        <pc:chgData name="Chervyakov, Andrey" userId="dbdfc4e7-c505-4785-a117-c03dfe609c52" providerId="ADAL" clId="{62C07E20-F13F-44B8-90E0-B7F189ABE67E}" dt="2021-08-12T17:09:39.995" v="2117" actId="14100"/>
        <pc:sldMkLst>
          <pc:docMk/>
          <pc:sldMk cId="882654813" sldId="932"/>
        </pc:sldMkLst>
        <pc:spChg chg="mod">
          <ac:chgData name="Chervyakov, Andrey" userId="dbdfc4e7-c505-4785-a117-c03dfe609c52" providerId="ADAL" clId="{62C07E20-F13F-44B8-90E0-B7F189ABE67E}" dt="2021-08-12T17:01:57.319" v="2052" actId="20577"/>
          <ac:spMkLst>
            <pc:docMk/>
            <pc:sldMk cId="882654813" sldId="932"/>
            <ac:spMk id="2" creationId="{4653FC17-6DDA-4C90-8331-B521BC2ADE4B}"/>
          </ac:spMkLst>
        </pc:spChg>
        <pc:graphicFrameChg chg="add del mod modGraphic">
          <ac:chgData name="Chervyakov, Andrey" userId="dbdfc4e7-c505-4785-a117-c03dfe609c52" providerId="ADAL" clId="{62C07E20-F13F-44B8-90E0-B7F189ABE67E}" dt="2021-08-12T16:56:49.428" v="1963" actId="21"/>
          <ac:graphicFrameMkLst>
            <pc:docMk/>
            <pc:sldMk cId="882654813" sldId="932"/>
            <ac:graphicFrameMk id="4" creationId="{B5AE7430-9D4E-4417-8883-08C1A7D3CECC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6:50.906" v="1965"/>
          <ac:graphicFrameMkLst>
            <pc:docMk/>
            <pc:sldMk cId="882654813" sldId="932"/>
            <ac:graphicFrameMk id="5" creationId="{D583FDD3-3C72-428F-9DAF-6DEC2C16CE1E}"/>
          </ac:graphicFrameMkLst>
        </pc:graphicFrameChg>
        <pc:graphicFrameChg chg="mod modGraphic">
          <ac:chgData name="Chervyakov, Andrey" userId="dbdfc4e7-c505-4785-a117-c03dfe609c52" providerId="ADAL" clId="{62C07E20-F13F-44B8-90E0-B7F189ABE67E}" dt="2021-08-12T17:09:39.995" v="2117" actId="14100"/>
          <ac:graphicFrameMkLst>
            <pc:docMk/>
            <pc:sldMk cId="882654813" sldId="932"/>
            <ac:graphicFrameMk id="6" creationId="{00000000-0000-0000-0000-000000000000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6:51.954" v="1967"/>
          <ac:graphicFrameMkLst>
            <pc:docMk/>
            <pc:sldMk cId="882654813" sldId="932"/>
            <ac:graphicFrameMk id="7" creationId="{DE0C8A41-FF31-4EB8-BA1A-951A79E5F415}"/>
          </ac:graphicFrameMkLst>
        </pc:graphicFrameChg>
        <pc:graphicFrameChg chg="add del mod modGraphic">
          <ac:chgData name="Chervyakov, Andrey" userId="dbdfc4e7-c505-4785-a117-c03dfe609c52" providerId="ADAL" clId="{62C07E20-F13F-44B8-90E0-B7F189ABE67E}" dt="2021-08-12T16:57:03.915" v="1976" actId="21"/>
          <ac:graphicFrameMkLst>
            <pc:docMk/>
            <pc:sldMk cId="882654813" sldId="932"/>
            <ac:graphicFrameMk id="8" creationId="{069E16ED-B6CC-45A2-BB80-4DCED972BFE6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6:55.956" v="1972"/>
          <ac:graphicFrameMkLst>
            <pc:docMk/>
            <pc:sldMk cId="882654813" sldId="932"/>
            <ac:graphicFrameMk id="9" creationId="{5FD3B9D1-F597-4131-A3DA-1CEA8C41BEBF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00.682" v="1975" actId="21"/>
          <ac:graphicFrameMkLst>
            <pc:docMk/>
            <pc:sldMk cId="882654813" sldId="932"/>
            <ac:graphicFrameMk id="10" creationId="{48F4035E-DCA3-4426-B94B-BF6CCD86281E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05.372" v="1978"/>
          <ac:graphicFrameMkLst>
            <pc:docMk/>
            <pc:sldMk cId="882654813" sldId="932"/>
            <ac:graphicFrameMk id="11" creationId="{A914939F-E37A-44AB-8E2F-43850D732CE2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06.266" v="1980"/>
          <ac:graphicFrameMkLst>
            <pc:docMk/>
            <pc:sldMk cId="882654813" sldId="932"/>
            <ac:graphicFrameMk id="12" creationId="{3F997AD9-F6B4-42B3-B834-EC7C0E04E4E6}"/>
          </ac:graphicFrameMkLst>
        </pc:graphicFrameChg>
        <pc:graphicFrameChg chg="add del mod modGraphic">
          <ac:chgData name="Chervyakov, Andrey" userId="dbdfc4e7-c505-4785-a117-c03dfe609c52" providerId="ADAL" clId="{62C07E20-F13F-44B8-90E0-B7F189ABE67E}" dt="2021-08-12T16:57:14.350" v="1985" actId="21"/>
          <ac:graphicFrameMkLst>
            <pc:docMk/>
            <pc:sldMk cId="882654813" sldId="932"/>
            <ac:graphicFrameMk id="13" creationId="{544A2177-6E37-4DBF-AAB9-CE8FBCFE3BE3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15.696" v="1987"/>
          <ac:graphicFrameMkLst>
            <pc:docMk/>
            <pc:sldMk cId="882654813" sldId="932"/>
            <ac:graphicFrameMk id="14" creationId="{A0A92023-493D-4748-9755-1AF0F7DFFFB6}"/>
          </ac:graphicFrameMkLst>
        </pc:graphicFrameChg>
        <pc:graphicFrameChg chg="add del mod modGraphic">
          <ac:chgData name="Chervyakov, Andrey" userId="dbdfc4e7-c505-4785-a117-c03dfe609c52" providerId="ADAL" clId="{62C07E20-F13F-44B8-90E0-B7F189ABE67E}" dt="2021-08-12T16:57:19.078" v="1990" actId="21"/>
          <ac:graphicFrameMkLst>
            <pc:docMk/>
            <pc:sldMk cId="882654813" sldId="932"/>
            <ac:graphicFrameMk id="15" creationId="{3037866F-3931-4632-85B1-A1044BC35FE2}"/>
          </ac:graphicFrameMkLst>
        </pc:graphicFrameChg>
      </pc:sldChg>
      <pc:sldChg chg="modSp add mod">
        <pc:chgData name="Chervyakov, Andrey" userId="dbdfc4e7-c505-4785-a117-c03dfe609c52" providerId="ADAL" clId="{62C07E20-F13F-44B8-90E0-B7F189ABE67E}" dt="2021-08-12T16:59:02.582" v="2018" actId="20577"/>
        <pc:sldMkLst>
          <pc:docMk/>
          <pc:sldMk cId="4033084889" sldId="933"/>
        </pc:sldMkLst>
        <pc:spChg chg="mod">
          <ac:chgData name="Chervyakov, Andrey" userId="dbdfc4e7-c505-4785-a117-c03dfe609c52" providerId="ADAL" clId="{62C07E20-F13F-44B8-90E0-B7F189ABE67E}" dt="2021-08-12T16:57:56.016" v="2002" actId="20577"/>
          <ac:spMkLst>
            <pc:docMk/>
            <pc:sldMk cId="4033084889" sldId="933"/>
            <ac:spMk id="2" creationId="{4653FC17-6DDA-4C90-8331-B521BC2ADE4B}"/>
          </ac:spMkLst>
        </pc:spChg>
        <pc:graphicFrameChg chg="mod modGraphic">
          <ac:chgData name="Chervyakov, Andrey" userId="dbdfc4e7-c505-4785-a117-c03dfe609c52" providerId="ADAL" clId="{62C07E20-F13F-44B8-90E0-B7F189ABE67E}" dt="2021-08-12T16:59:02.582" v="2018" actId="20577"/>
          <ac:graphicFrameMkLst>
            <pc:docMk/>
            <pc:sldMk cId="4033084889" sldId="933"/>
            <ac:graphicFrameMk id="6" creationId="{00000000-0000-0000-0000-000000000000}"/>
          </ac:graphicFrameMkLst>
        </pc:graphicFrameChg>
      </pc:sldChg>
    </pc:docChg>
  </pc:docChgLst>
  <pc:docChgLst>
    <pc:chgData name="Chervyakov, Andrey" userId="dbdfc4e7-c505-4785-a117-c03dfe609c52" providerId="ADAL" clId="{7D5BE7E1-0BA9-4E54-B647-7AE9D5608700}"/>
    <pc:docChg chg="modSld">
      <pc:chgData name="Chervyakov, Andrey" userId="dbdfc4e7-c505-4785-a117-c03dfe609c52" providerId="ADAL" clId="{7D5BE7E1-0BA9-4E54-B647-7AE9D5608700}" dt="2021-05-26T15:48:57.992" v="23" actId="2165"/>
      <pc:docMkLst>
        <pc:docMk/>
      </pc:docMkLst>
      <pc:sldChg chg="modSp mod">
        <pc:chgData name="Chervyakov, Andrey" userId="dbdfc4e7-c505-4785-a117-c03dfe609c52" providerId="ADAL" clId="{7D5BE7E1-0BA9-4E54-B647-7AE9D5608700}" dt="2021-05-26T15:48:57.992" v="23" actId="2165"/>
        <pc:sldMkLst>
          <pc:docMk/>
          <pc:sldMk cId="3773716973" sldId="929"/>
        </pc:sldMkLst>
        <pc:graphicFrameChg chg="mod modGraphic">
          <ac:chgData name="Chervyakov, Andrey" userId="dbdfc4e7-c505-4785-a117-c03dfe609c52" providerId="ADAL" clId="{7D5BE7E1-0BA9-4E54-B647-7AE9D5608700}" dt="2021-05-26T15:48:57.992" v="23" actId="2165"/>
          <ac:graphicFrameMkLst>
            <pc:docMk/>
            <pc:sldMk cId="3773716973" sldId="929"/>
            <ac:graphicFrameMk id="6" creationId="{00000000-0000-0000-0000-000000000000}"/>
          </ac:graphicFrameMkLst>
        </pc:graphicFrameChg>
      </pc:sldChg>
    </pc:docChg>
  </pc:docChgLst>
  <pc:docChgLst>
    <pc:chgData name="Chervyakov, Andrey" userId="dbdfc4e7-c505-4785-a117-c03dfe609c52" providerId="ADAL" clId="{0A4E9C2C-DC17-4947-99CD-090A427FA45C}"/>
    <pc:docChg chg="undo custSel addSld delSld modSld sldOrd">
      <pc:chgData name="Chervyakov, Andrey" userId="dbdfc4e7-c505-4785-a117-c03dfe609c52" providerId="ADAL" clId="{0A4E9C2C-DC17-4947-99CD-090A427FA45C}" dt="2021-10-30T16:39:30.298" v="382"/>
      <pc:docMkLst>
        <pc:docMk/>
      </pc:docMkLst>
      <pc:sldChg chg="delSp modSp del mod ord">
        <pc:chgData name="Chervyakov, Andrey" userId="dbdfc4e7-c505-4785-a117-c03dfe609c52" providerId="ADAL" clId="{0A4E9C2C-DC17-4947-99CD-090A427FA45C}" dt="2021-10-30T14:11:27.852" v="378" actId="47"/>
        <pc:sldMkLst>
          <pc:docMk/>
          <pc:sldMk cId="2291457656" sldId="984"/>
        </pc:sldMkLst>
        <pc:graphicFrameChg chg="del">
          <ac:chgData name="Chervyakov, Andrey" userId="dbdfc4e7-c505-4785-a117-c03dfe609c52" providerId="ADAL" clId="{0A4E9C2C-DC17-4947-99CD-090A427FA45C}" dt="2021-10-30T11:39:33.346" v="3" actId="478"/>
          <ac:graphicFrameMkLst>
            <pc:docMk/>
            <pc:sldMk cId="2291457656" sldId="984"/>
            <ac:graphicFrameMk id="4" creationId="{1B307421-C5C1-435B-A1AE-7B1017B6CBE2}"/>
          </ac:graphicFrameMkLst>
        </pc:graphicFrameChg>
        <pc:graphicFrameChg chg="mod ord modGraphic">
          <ac:chgData name="Chervyakov, Andrey" userId="dbdfc4e7-c505-4785-a117-c03dfe609c52" providerId="ADAL" clId="{0A4E9C2C-DC17-4947-99CD-090A427FA45C}" dt="2021-10-30T12:10:42.639" v="48"/>
          <ac:graphicFrameMkLst>
            <pc:docMk/>
            <pc:sldMk cId="2291457656" sldId="984"/>
            <ac:graphicFrameMk id="5" creationId="{888E951B-C3CD-4623-B175-0429F226832C}"/>
          </ac:graphicFrameMkLst>
        </pc:graphicFrameChg>
      </pc:sldChg>
      <pc:sldChg chg="add del">
        <pc:chgData name="Chervyakov, Andrey" userId="dbdfc4e7-c505-4785-a117-c03dfe609c52" providerId="ADAL" clId="{0A4E9C2C-DC17-4947-99CD-090A427FA45C}" dt="2021-10-30T14:14:33.462" v="381" actId="47"/>
        <pc:sldMkLst>
          <pc:docMk/>
          <pc:sldMk cId="3044278139" sldId="985"/>
        </pc:sldMkLst>
      </pc:sldChg>
      <pc:sldChg chg="addSp delSp modSp add mod">
        <pc:chgData name="Chervyakov, Andrey" userId="dbdfc4e7-c505-4785-a117-c03dfe609c52" providerId="ADAL" clId="{0A4E9C2C-DC17-4947-99CD-090A427FA45C}" dt="2021-10-30T16:39:30.298" v="382"/>
        <pc:sldMkLst>
          <pc:docMk/>
          <pc:sldMk cId="392310122" sldId="986"/>
        </pc:sldMkLst>
        <pc:graphicFrameChg chg="mod modGraphic">
          <ac:chgData name="Chervyakov, Andrey" userId="dbdfc4e7-c505-4785-a117-c03dfe609c52" providerId="ADAL" clId="{0A4E9C2C-DC17-4947-99CD-090A427FA45C}" dt="2021-10-30T14:07:11.493" v="330" actId="2161"/>
          <ac:graphicFrameMkLst>
            <pc:docMk/>
            <pc:sldMk cId="392310122" sldId="986"/>
            <ac:graphicFrameMk id="4" creationId="{1B307421-C5C1-435B-A1AE-7B1017B6CBE2}"/>
          </ac:graphicFrameMkLst>
        </pc:graphicFrameChg>
        <pc:graphicFrameChg chg="del">
          <ac:chgData name="Chervyakov, Andrey" userId="dbdfc4e7-c505-4785-a117-c03dfe609c52" providerId="ADAL" clId="{0A4E9C2C-DC17-4947-99CD-090A427FA45C}" dt="2021-10-30T11:39:38.252" v="6" actId="478"/>
          <ac:graphicFrameMkLst>
            <pc:docMk/>
            <pc:sldMk cId="392310122" sldId="986"/>
            <ac:graphicFrameMk id="5" creationId="{888E951B-C3CD-4623-B175-0429F226832C}"/>
          </ac:graphicFrameMkLst>
        </pc:graphicFrameChg>
        <pc:graphicFrameChg chg="add mod modGraphic">
          <ac:chgData name="Chervyakov, Andrey" userId="dbdfc4e7-c505-4785-a117-c03dfe609c52" providerId="ADAL" clId="{0A4E9C2C-DC17-4947-99CD-090A427FA45C}" dt="2021-10-30T16:39:30.298" v="382"/>
          <ac:graphicFrameMkLst>
            <pc:docMk/>
            <pc:sldMk cId="392310122" sldId="986"/>
            <ac:graphicFrameMk id="6" creationId="{7714BDAF-DD75-44A2-A6D2-EA55E7250902}"/>
          </ac:graphicFrameMkLst>
        </pc:graphicFrameChg>
      </pc:sldChg>
    </pc:docChg>
  </pc:docChgLst>
  <pc:docChgLst>
    <pc:chgData name="Chervyakov, Andrey" userId="dbdfc4e7-c505-4785-a117-c03dfe609c52" providerId="ADAL" clId="{AAACA8CF-76E3-4D5B-AD04-03019887EE44}"/>
    <pc:docChg chg="undo redo custSel addSld delSld modSld sldOrd">
      <pc:chgData name="Chervyakov, Andrey" userId="dbdfc4e7-c505-4785-a117-c03dfe609c52" providerId="ADAL" clId="{AAACA8CF-76E3-4D5B-AD04-03019887EE44}" dt="2021-10-28T12:21:27.802" v="801" actId="2890"/>
      <pc:docMkLst>
        <pc:docMk/>
      </pc:docMkLst>
      <pc:sldChg chg="modSp del mod ord">
        <pc:chgData name="Chervyakov, Andrey" userId="dbdfc4e7-c505-4785-a117-c03dfe609c52" providerId="ADAL" clId="{AAACA8CF-76E3-4D5B-AD04-03019887EE44}" dt="2021-10-28T12:15:34.559" v="737" actId="47"/>
        <pc:sldMkLst>
          <pc:docMk/>
          <pc:sldMk cId="2261567071" sldId="928"/>
        </pc:sldMkLst>
        <pc:spChg chg="mod">
          <ac:chgData name="Chervyakov, Andrey" userId="dbdfc4e7-c505-4785-a117-c03dfe609c52" providerId="ADAL" clId="{AAACA8CF-76E3-4D5B-AD04-03019887EE44}" dt="2021-10-28T08:45:21.320" v="0" actId="20577"/>
          <ac:spMkLst>
            <pc:docMk/>
            <pc:sldMk cId="2261567071" sldId="928"/>
            <ac:spMk id="2" creationId="{4653FC17-6DDA-4C90-8331-B521BC2ADE4B}"/>
          </ac:spMkLst>
        </pc:spChg>
        <pc:graphicFrameChg chg="mod modGraphic">
          <ac:chgData name="Chervyakov, Andrey" userId="dbdfc4e7-c505-4785-a117-c03dfe609c52" providerId="ADAL" clId="{AAACA8CF-76E3-4D5B-AD04-03019887EE44}" dt="2021-10-28T12:07:07.727" v="644" actId="6549"/>
          <ac:graphicFrameMkLst>
            <pc:docMk/>
            <pc:sldMk cId="2261567071" sldId="928"/>
            <ac:graphicFrameMk id="4" creationId="{1B307421-C5C1-435B-A1AE-7B1017B6CBE2}"/>
          </ac:graphicFrameMkLst>
        </pc:graphicFrameChg>
      </pc:sldChg>
      <pc:sldChg chg="modSp del mod">
        <pc:chgData name="Chervyakov, Andrey" userId="dbdfc4e7-c505-4785-a117-c03dfe609c52" providerId="ADAL" clId="{AAACA8CF-76E3-4D5B-AD04-03019887EE44}" dt="2021-10-28T12:15:32.823" v="736" actId="47"/>
        <pc:sldMkLst>
          <pc:docMk/>
          <pc:sldMk cId="882654813" sldId="932"/>
        </pc:sldMkLst>
        <pc:spChg chg="mod">
          <ac:chgData name="Chervyakov, Andrey" userId="dbdfc4e7-c505-4785-a117-c03dfe609c52" providerId="ADAL" clId="{AAACA8CF-76E3-4D5B-AD04-03019887EE44}" dt="2021-10-28T08:45:23.908" v="1" actId="20577"/>
          <ac:spMkLst>
            <pc:docMk/>
            <pc:sldMk cId="882654813" sldId="932"/>
            <ac:spMk id="2" creationId="{4653FC17-6DDA-4C90-8331-B521BC2ADE4B}"/>
          </ac:spMkLst>
        </pc:spChg>
        <pc:graphicFrameChg chg="mod modGraphic">
          <ac:chgData name="Chervyakov, Andrey" userId="dbdfc4e7-c505-4785-a117-c03dfe609c52" providerId="ADAL" clId="{AAACA8CF-76E3-4D5B-AD04-03019887EE44}" dt="2021-10-28T12:13:29.475" v="727" actId="21"/>
          <ac:graphicFrameMkLst>
            <pc:docMk/>
            <pc:sldMk cId="882654813" sldId="932"/>
            <ac:graphicFrameMk id="6" creationId="{00000000-0000-0000-0000-000000000000}"/>
          </ac:graphicFrameMkLst>
        </pc:graphicFrameChg>
      </pc:sldChg>
      <pc:sldChg chg="add">
        <pc:chgData name="Chervyakov, Andrey" userId="dbdfc4e7-c505-4785-a117-c03dfe609c52" providerId="ADAL" clId="{AAACA8CF-76E3-4D5B-AD04-03019887EE44}" dt="2021-10-28T09:26:06.208" v="120"/>
        <pc:sldMkLst>
          <pc:docMk/>
          <pc:sldMk cId="1621117528" sldId="982"/>
        </pc:sldMkLst>
      </pc:sldChg>
      <pc:sldChg chg="new del">
        <pc:chgData name="Chervyakov, Andrey" userId="dbdfc4e7-c505-4785-a117-c03dfe609c52" providerId="ADAL" clId="{AAACA8CF-76E3-4D5B-AD04-03019887EE44}" dt="2021-10-28T12:15:46.610" v="742" actId="47"/>
        <pc:sldMkLst>
          <pc:docMk/>
          <pc:sldMk cId="4102108793" sldId="983"/>
        </pc:sldMkLst>
      </pc:sldChg>
      <pc:sldChg chg="addSp modSp add mod">
        <pc:chgData name="Chervyakov, Andrey" userId="dbdfc4e7-c505-4785-a117-c03dfe609c52" providerId="ADAL" clId="{AAACA8CF-76E3-4D5B-AD04-03019887EE44}" dt="2021-10-28T12:21:22.978" v="799" actId="20577"/>
        <pc:sldMkLst>
          <pc:docMk/>
          <pc:sldMk cId="2291457656" sldId="984"/>
        </pc:sldMkLst>
        <pc:graphicFrameChg chg="mod modGraphic">
          <ac:chgData name="Chervyakov, Andrey" userId="dbdfc4e7-c505-4785-a117-c03dfe609c52" providerId="ADAL" clId="{AAACA8CF-76E3-4D5B-AD04-03019887EE44}" dt="2021-10-28T12:09:50.582" v="669" actId="14734"/>
          <ac:graphicFrameMkLst>
            <pc:docMk/>
            <pc:sldMk cId="2291457656" sldId="984"/>
            <ac:graphicFrameMk id="4" creationId="{1B307421-C5C1-435B-A1AE-7B1017B6CBE2}"/>
          </ac:graphicFrameMkLst>
        </pc:graphicFrameChg>
        <pc:graphicFrameChg chg="add mod modGraphic">
          <ac:chgData name="Chervyakov, Andrey" userId="dbdfc4e7-c505-4785-a117-c03dfe609c52" providerId="ADAL" clId="{AAACA8CF-76E3-4D5B-AD04-03019887EE44}" dt="2021-10-28T12:21:22.978" v="799" actId="20577"/>
          <ac:graphicFrameMkLst>
            <pc:docMk/>
            <pc:sldMk cId="2291457656" sldId="984"/>
            <ac:graphicFrameMk id="5" creationId="{888E951B-C3CD-4623-B175-0429F226832C}"/>
          </ac:graphicFrameMkLst>
        </pc:graphicFrameChg>
      </pc:sldChg>
      <pc:sldChg chg="modSp add mod ord">
        <pc:chgData name="Chervyakov, Andrey" userId="dbdfc4e7-c505-4785-a117-c03dfe609c52" providerId="ADAL" clId="{AAACA8CF-76E3-4D5B-AD04-03019887EE44}" dt="2021-10-28T12:15:44.742" v="741"/>
        <pc:sldMkLst>
          <pc:docMk/>
          <pc:sldMk cId="3044278139" sldId="985"/>
        </pc:sldMkLst>
        <pc:graphicFrameChg chg="modGraphic">
          <ac:chgData name="Chervyakov, Andrey" userId="dbdfc4e7-c505-4785-a117-c03dfe609c52" providerId="ADAL" clId="{AAACA8CF-76E3-4D5B-AD04-03019887EE44}" dt="2021-10-28T12:15:42.831" v="739" actId="21"/>
          <ac:graphicFrameMkLst>
            <pc:docMk/>
            <pc:sldMk cId="3044278139" sldId="985"/>
            <ac:graphicFrameMk id="4" creationId="{1B307421-C5C1-435B-A1AE-7B1017B6CBE2}"/>
          </ac:graphicFrameMkLst>
        </pc:graphicFrameChg>
      </pc:sldChg>
      <pc:sldChg chg="add del">
        <pc:chgData name="Chervyakov, Andrey" userId="dbdfc4e7-c505-4785-a117-c03dfe609c52" providerId="ADAL" clId="{AAACA8CF-76E3-4D5B-AD04-03019887EE44}" dt="2021-10-28T12:21:27.802" v="801" actId="2890"/>
        <pc:sldMkLst>
          <pc:docMk/>
          <pc:sldMk cId="548627070" sldId="98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/>
              <a:t>RAN4#101-e </a:t>
            </a:r>
            <a:r>
              <a:rPr lang="en-US" b="1" dirty="0" smtClean="0"/>
              <a:t>main </a:t>
            </a:r>
            <a:r>
              <a:rPr lang="en-US" b="1" dirty="0"/>
              <a:t>session GTW schedule</a:t>
            </a:r>
            <a:r>
              <a:rPr lang="en-US" dirty="0"/>
              <a:t> </a:t>
            </a:r>
            <a:endParaRPr lang="ru-RU" dirty="0"/>
          </a:p>
        </p:txBody>
      </p:sp>
      <p:graphicFrame>
        <p:nvGraphicFramePr>
          <p:cNvPr id="4" name="表格 5">
            <a:extLst>
              <a:ext uri="{FF2B5EF4-FFF2-40B4-BE49-F238E27FC236}">
                <a16:creationId xmlns:a16="http://schemas.microsoft.com/office/drawing/2014/main" xmlns="" id="{1B307421-C5C1-435B-A1AE-7B1017B6C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394134"/>
              </p:ext>
            </p:extLst>
          </p:nvPr>
        </p:nvGraphicFramePr>
        <p:xfrm>
          <a:off x="401652" y="1273320"/>
          <a:ext cx="11116432" cy="19105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84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719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5597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10128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Week 1 </a:t>
                      </a:r>
                      <a:endParaRPr lang="zh-CN" sz="1200" b="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9718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dirty="0">
                          <a:effectLst/>
                          <a:latin typeface="+mn-lt"/>
                          <a:ea typeface="+mj-ea"/>
                        </a:rPr>
                        <a:t>Meeting</a:t>
                      </a:r>
                      <a:r>
                        <a:rPr lang="en-US" altLang="zh-CN" sz="1100" b="0" baseline="0" dirty="0">
                          <a:effectLst/>
                          <a:latin typeface="+mn-lt"/>
                          <a:ea typeface="+mj-ea"/>
                        </a:rPr>
                        <a:t> 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0016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</a:t>
                      </a:r>
                      <a:r>
                        <a:rPr lang="en-US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100" b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Tuesday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NR_ext_to_71GHz [128]: topic #2 (1.5h)</a:t>
                      </a:r>
                      <a:endParaRPr lang="pt-BR" altLang="zh-CN" sz="1050" b="0" kern="1200" dirty="0" smtClean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787127252"/>
                  </a:ext>
                </a:extLst>
              </a:tr>
              <a:tr h="170376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NR_ext_to_71GHz [129]: topic #1, #2, #3; topic #6 emission FCC vs ETSI (1.5h)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2386938280"/>
                  </a:ext>
                </a:extLst>
              </a:tr>
              <a:tr h="175638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3</a:t>
                      </a:r>
                      <a:r>
                        <a:rPr lang="en-US" altLang="zh-CN" sz="1100" b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Wednesday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NR_RedCap [133]: topic #1, #4 (1.5h)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00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NRSL_enh [125]: sub-topic #1-1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NRSL_enh [126]: sub-topic #1-1, 1-3</a:t>
                      </a: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, 2-1</a:t>
                      </a:r>
                      <a:endParaRPr lang="pt-BR" sz="1050" b="0" kern="1200" dirty="0" smtClean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3924680622"/>
                  </a:ext>
                </a:extLst>
              </a:tr>
              <a:tr h="160197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4</a:t>
                      </a:r>
                      <a:r>
                        <a:rPr lang="en-US" altLang="zh-CN" sz="1100" b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Thursday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err="1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NR_cov_enh</a:t>
                      </a: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[131]: topic #1 except for #1-7 (2h)</a:t>
                      </a:r>
                      <a:endParaRPr lang="pt-BR" altLang="zh-CN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2190889863"/>
                  </a:ext>
                </a:extLst>
              </a:tr>
              <a:tr h="160197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NR_HST_FR2 [124]: topic #2 (sub-topic #2-3) (1h)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30min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3294813806"/>
                  </a:ext>
                </a:extLst>
              </a:tr>
              <a:tr h="160197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</a:t>
                      </a:r>
                      <a:r>
                        <a:rPr lang="en-US" sz="1100" b="0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100" b="0" kern="1200" baseline="300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Friday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NR_TxD [123]: topic #2, #3 (2h)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212345203"/>
                  </a:ext>
                </a:extLst>
              </a:tr>
              <a:tr h="160197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NR_RF_FR2_enh2 [122]: topic #1 (1h)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3503294280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xmlns="" id="{7714BDAF-DD75-44A2-A6D2-EA55E72509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008678"/>
              </p:ext>
            </p:extLst>
          </p:nvPr>
        </p:nvGraphicFramePr>
        <p:xfrm>
          <a:off x="401652" y="3899877"/>
          <a:ext cx="11116431" cy="25641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68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991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604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42202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Week 2</a:t>
                      </a:r>
                      <a:endParaRPr lang="zh-CN" sz="1200" b="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30938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dirty="0">
                          <a:effectLst/>
                          <a:latin typeface="+mn-lt"/>
                          <a:ea typeface="+mj-ea"/>
                        </a:rPr>
                        <a:t>Meeting</a:t>
                      </a:r>
                      <a:r>
                        <a:rPr lang="en-US" altLang="zh-CN" sz="1100" b="0" baseline="0" dirty="0">
                          <a:effectLst/>
                          <a:latin typeface="+mn-lt"/>
                          <a:ea typeface="+mj-ea"/>
                        </a:rPr>
                        <a:t> 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5155733"/>
                  </a:ext>
                </a:extLst>
              </a:tr>
              <a:tr h="68213">
                <a:tc rowSpan="2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 8</a:t>
                      </a:r>
                      <a:r>
                        <a:rPr lang="en-US" sz="1100" b="0" baseline="30000" dirty="0">
                          <a:effectLst/>
                          <a:latin typeface="+mn-lt"/>
                          <a:ea typeface="+mj-ea"/>
                        </a:rPr>
                        <a:t>th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 / Monday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NR_RF_FR2_enh2 [120]: topic #1, </a:t>
                      </a:r>
                      <a:r>
                        <a:rPr lang="pt-BR" altLang="zh-CN" sz="1050" b="0" strike="sngStrike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#2</a:t>
                      </a: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(2h)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NR_RF_FR2_enh2 [121]: topic #1, </a:t>
                      </a:r>
                      <a:r>
                        <a:rPr lang="pt-BR" altLang="zh-CN" sz="1050" b="0" strike="sngStrike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#3</a:t>
                      </a: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(1h)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88654182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9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Tuesday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NR_RF_FR1_enh_IntraHPUE [119]: </a:t>
                      </a:r>
                      <a:r>
                        <a:rPr lang="pt-BR" altLang="zh-CN" sz="1050" b="0" strike="sngStrike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sub-topic #2-1, #3-1, #4-1/4-2, #5-1</a:t>
                      </a: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4</a:t>
                      </a:r>
                      <a:r>
                        <a:rPr lang="en-US" altLang="zh-CN" sz="105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WFs </a:t>
                      </a: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(2h)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Checking point for [</a:t>
                      </a:r>
                      <a:r>
                        <a:rPr lang="en-US" altLang="zh-CN" sz="105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127], [125~126],</a:t>
                      </a: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[133], [128], [129</a:t>
                      </a:r>
                      <a:r>
                        <a:rPr lang="pt-BR" sz="1050" b="0" strike="sngStrike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],</a:t>
                      </a:r>
                      <a:r>
                        <a:rPr lang="en-US" sz="1050" b="0" strike="sngStrike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050" b="0" strike="sngStrike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[131]</a:t>
                      </a:r>
                      <a:endParaRPr lang="pt-BR" sz="1050" b="0" strike="sngStrike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3907736055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10</a:t>
                      </a:r>
                      <a:r>
                        <a:rPr lang="en-US" altLang="zh-CN" sz="1100" b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Wednesday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NR_6GHz_unlic_EU [104]: topic #1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err="1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NR_reply_LS_UE_RF</a:t>
                      </a: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[139]: topic</a:t>
                      </a:r>
                      <a:r>
                        <a:rPr lang="en-US" altLang="zh-CN" sz="105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#4, #5, #6, #7</a:t>
                      </a: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050" b="0" strike="sngStrike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(1h reserved, checking with moderator later)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err="1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NR_Power_Limit_CA_DC</a:t>
                      </a: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[116]: topic #1-2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30min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97033">
                <a:tc rowSpan="2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11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Thursday</a:t>
                      </a:r>
                      <a:endParaRPr lang="zh-CN" altLang="en-US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50" b="0" kern="1200" dirty="0" err="1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FS_NR_eff_BW_util</a:t>
                      </a:r>
                      <a:r>
                        <a:rPr lang="en-US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[134]: topic #4 + potential TPs (1.5h)</a:t>
                      </a:r>
                      <a:endParaRPr lang="en-US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zh-CN" altLang="en-US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3868545242"/>
                  </a:ext>
                </a:extLst>
              </a:tr>
              <a:tr h="97033">
                <a:tc vMerge="1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11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Thursday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Early return to [124], </a:t>
                      </a:r>
                      <a:r>
                        <a:rPr lang="en-US" altLang="zh-CN" sz="105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[120~122], [131],</a:t>
                      </a:r>
                      <a:r>
                        <a:rPr lang="en-US" altLang="zh-CN" sz="1050" b="0" strike="sngStrike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050" b="0" strike="sngStrike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[128, 129]</a:t>
                      </a:r>
                      <a:r>
                        <a:rPr lang="en-US" altLang="zh-CN" sz="105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lang="en-US" altLang="zh-CN" sz="1050" b="0" strike="sngStrike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[133], [125~127]</a:t>
                      </a:r>
                      <a:r>
                        <a:rPr lang="en-US" altLang="zh-CN" sz="105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br>
                        <a:rPr lang="en-US" altLang="zh-CN" sz="105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</a:br>
                      <a:r>
                        <a:rPr lang="en-US" altLang="zh-CN" sz="1050" b="0" strike="sngStrike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If time is allowed, return to [123], [119], [104]</a:t>
                      </a:r>
                      <a:endParaRPr lang="en-US" altLang="zh-CN" sz="1050" b="0" strike="sngStrike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zh-CN" altLang="en-US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64783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12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Friday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Return to</a:t>
                      </a:r>
                      <a:r>
                        <a:rPr lang="en-US" altLang="zh-CN" sz="105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050" b="0" kern="1200" dirty="0" smtClean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[128, 129]</a:t>
                      </a:r>
                      <a:r>
                        <a:rPr lang="en-US" altLang="zh-CN" sz="105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endParaRPr lang="en-US" sz="1050" b="0" kern="1200" dirty="0" smtClean="0">
                        <a:solidFill>
                          <a:srgbClr val="FF000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zh-CN" altLang="en-US" sz="1050" b="0" kern="1200" dirty="0">
                        <a:solidFill>
                          <a:srgbClr val="FF000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590834053"/>
                  </a:ext>
                </a:extLst>
              </a:tr>
              <a:tr h="16478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50" b="0" kern="1200" dirty="0" smtClean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Return to [111] WF on 100MHz NR-U</a:t>
                      </a:r>
                      <a:r>
                        <a:rPr lang="en-US" sz="105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bandwidth</a:t>
                      </a:r>
                      <a:endParaRPr lang="en-US" sz="1050" b="0" kern="1200" dirty="0" smtClean="0">
                        <a:solidFill>
                          <a:srgbClr val="FF000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30min</a:t>
                      </a:r>
                      <a:endParaRPr lang="zh-CN" altLang="en-US" sz="1050" b="0" kern="1200" dirty="0">
                        <a:solidFill>
                          <a:srgbClr val="FF000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16478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Extended topics / Final round (Return to) </a:t>
                      </a:r>
                      <a:r>
                        <a:rPr lang="en-US" altLang="zh-CN" sz="1050" b="0" kern="1200" dirty="0" smtClean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lang="en-US" altLang="zh-CN" sz="1050" b="0" kern="1200" dirty="0" smtClean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102,</a:t>
                      </a:r>
                      <a:r>
                        <a:rPr lang="en-US" altLang="zh-CN" sz="105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116,123,124,132,133,139</a:t>
                      </a:r>
                      <a:r>
                        <a:rPr lang="en-US" altLang="zh-CN" sz="105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]</a:t>
                      </a:r>
                      <a:endParaRPr lang="zh-CN" altLang="en-US" sz="1050" b="0" kern="1200" dirty="0" smtClean="0">
                        <a:solidFill>
                          <a:srgbClr val="FF000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zh-CN" altLang="en-US" sz="1050" b="0" kern="1200" dirty="0" smtClean="0">
                        <a:solidFill>
                          <a:srgbClr val="FF000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5339933" y="3666896"/>
            <a:ext cx="4030570" cy="156966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</a:rPr>
              <a:t>On Friday, we will treat the formal document. Please upload the document with formal number before GTW</a:t>
            </a:r>
            <a:endParaRPr lang="zh-CN" altLang="en-US" dirty="0">
              <a:solidFill>
                <a:schemeClr val="bg1"/>
              </a:solidFill>
            </a:endParaRPr>
          </a:p>
        </p:txBody>
      </p:sp>
      <p:cxnSp>
        <p:nvCxnSpPr>
          <p:cNvPr id="7" name="直接箭头连接符 6"/>
          <p:cNvCxnSpPr/>
          <p:nvPr/>
        </p:nvCxnSpPr>
        <p:spPr bwMode="auto">
          <a:xfrm flipH="1">
            <a:off x="5125673" y="5234730"/>
            <a:ext cx="1694577" cy="872455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92310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矩形 83"/>
          <p:cNvSpPr/>
          <p:nvPr/>
        </p:nvSpPr>
        <p:spPr bwMode="auto">
          <a:xfrm flipV="1">
            <a:off x="10357992" y="2081332"/>
            <a:ext cx="914400" cy="26601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矩形 2"/>
          <p:cNvSpPr/>
          <p:nvPr/>
        </p:nvSpPr>
        <p:spPr bwMode="auto">
          <a:xfrm flipV="1">
            <a:off x="9527237" y="5578527"/>
            <a:ext cx="914400" cy="5101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86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285942" y="1882970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Email discussion procedures/timelines</a:t>
            </a:r>
            <a:endParaRPr lang="ru-RU" dirty="0"/>
          </a:p>
        </p:txBody>
      </p:sp>
      <p:sp>
        <p:nvSpPr>
          <p:cNvPr id="20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6853733" y="6182656"/>
            <a:ext cx="882000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Time</a:t>
            </a:r>
            <a:r>
              <a:rPr lang="en-US" altLang="zh-CN" sz="900" b="1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line for moderator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853460" y="6182656"/>
            <a:ext cx="882000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Deadline for comments and </a:t>
            </a:r>
            <a:r>
              <a:rPr lang="en-US" sz="9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1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8856902" y="6182656"/>
            <a:ext cx="882000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GTW session</a:t>
            </a:r>
          </a:p>
        </p:txBody>
      </p:sp>
      <p:sp>
        <p:nvSpPr>
          <p:cNvPr id="213" name="TextBox 1">
            <a:extLst>
              <a:ext uri="{FF2B5EF4-FFF2-40B4-BE49-F238E27FC236}">
                <a16:creationId xmlns:a16="http://schemas.microsoft.com/office/drawing/2014/main" xmlns="" id="{E151FB97-9B3A-4312-805C-6B499B697A34}"/>
              </a:ext>
            </a:extLst>
          </p:cNvPr>
          <p:cNvSpPr txBox="1"/>
          <p:nvPr/>
        </p:nvSpPr>
        <p:spPr>
          <a:xfrm>
            <a:off x="490102" y="5863337"/>
            <a:ext cx="59276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1: Comments and </a:t>
            </a:r>
            <a:r>
              <a:rPr lang="en-US" sz="10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submitted after the deadlines will not be considered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defRPr/>
            </a:pP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Note 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sz="1000" b="1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Email discussion procedures/timelines are not included. </a:t>
            </a:r>
          </a:p>
          <a:p>
            <a:pPr lvl="0"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 3: During</a:t>
            </a:r>
            <a:r>
              <a:rPr kumimoji="0" lang="en-US" sz="10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quiet periods, no email should be sent out.</a:t>
            </a:r>
          </a:p>
        </p:txBody>
      </p:sp>
      <p:sp>
        <p:nvSpPr>
          <p:cNvPr id="75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12265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6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96736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7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28120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365679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0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4501502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1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5346213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2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619092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3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703563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4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7880348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5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872506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6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9569771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7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04144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158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203" y="205644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0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936171" y="204646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2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2787999" y="2053586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3632211" y="2060704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4484041" y="204218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5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28251" y="2049305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6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6172458" y="204787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7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016664" y="205499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8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860876" y="205357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9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8705086" y="206068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0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9549297" y="205071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1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0393507" y="205783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2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0098" y="2047863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直接连接符 19"/>
          <p:cNvCxnSpPr/>
          <p:nvPr/>
        </p:nvCxnSpPr>
        <p:spPr bwMode="auto">
          <a:xfrm>
            <a:off x="670431" y="2069587"/>
            <a:ext cx="10552050" cy="0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直接连接符 172"/>
          <p:cNvCxnSpPr/>
          <p:nvPr/>
        </p:nvCxnSpPr>
        <p:spPr bwMode="auto">
          <a:xfrm>
            <a:off x="685665" y="5730028"/>
            <a:ext cx="11326783" cy="1425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4" name="直接连接符 173"/>
          <p:cNvCxnSpPr/>
          <p:nvPr/>
        </p:nvCxnSpPr>
        <p:spPr bwMode="auto">
          <a:xfrm>
            <a:off x="685664" y="3865831"/>
            <a:ext cx="11325838" cy="25315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5" name="直接连接符 174"/>
          <p:cNvCxnSpPr/>
          <p:nvPr/>
        </p:nvCxnSpPr>
        <p:spPr bwMode="auto">
          <a:xfrm>
            <a:off x="670431" y="4724575"/>
            <a:ext cx="11385926" cy="380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6" name="直接连接符 175"/>
          <p:cNvCxnSpPr/>
          <p:nvPr/>
        </p:nvCxnSpPr>
        <p:spPr bwMode="auto">
          <a:xfrm flipV="1">
            <a:off x="676775" y="2965671"/>
            <a:ext cx="11366577" cy="1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7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269010" y="1383540"/>
            <a:ext cx="1655822" cy="44226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</a:rPr>
              <a:t>Pre-meeting</a:t>
            </a:r>
          </a:p>
        </p:txBody>
      </p:sp>
      <p:sp>
        <p:nvSpPr>
          <p:cNvPr id="178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2787999" y="1383540"/>
            <a:ext cx="4205103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+mj-ea"/>
                <a:ea typeface="+mj-ea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 round (November 01~05)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79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7880347" y="1383540"/>
            <a:ext cx="4176009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2</a:t>
            </a:r>
            <a:r>
              <a:rPr lang="en-GB" sz="800" kern="0" baseline="30000" noProof="0" dirty="0">
                <a:solidFill>
                  <a:srgbClr val="FFFFFF"/>
                </a:solidFill>
                <a:latin typeface="+mj-ea"/>
                <a:ea typeface="+mj-ea"/>
              </a:rPr>
              <a:t>nd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round (November 08~12)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80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7035637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8585" y="2113860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00:00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1" name="文本框 180"/>
          <p:cNvSpPr txBox="1"/>
          <p:nvPr/>
        </p:nvSpPr>
        <p:spPr>
          <a:xfrm>
            <a:off x="52554" y="2760088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08:00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2" name="文本框 181"/>
          <p:cNvSpPr txBox="1"/>
          <p:nvPr/>
        </p:nvSpPr>
        <p:spPr>
          <a:xfrm>
            <a:off x="52554" y="3621792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12:00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3" name="文本框 182"/>
          <p:cNvSpPr txBox="1"/>
          <p:nvPr/>
        </p:nvSpPr>
        <p:spPr>
          <a:xfrm>
            <a:off x="52554" y="4509131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16:00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4" name="文本框 183"/>
          <p:cNvSpPr txBox="1"/>
          <p:nvPr/>
        </p:nvSpPr>
        <p:spPr>
          <a:xfrm>
            <a:off x="52554" y="5481926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24:00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5359647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6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6199781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894673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8731271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576643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09407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1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2814339" y="2965671"/>
            <a:ext cx="786133" cy="598781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Meeting starts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2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38032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Comments on initial summary, checking agenda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6216458" y="4812114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037724" y="2185116"/>
            <a:ext cx="786133" cy="3526396"/>
          </a:xfrm>
          <a:prstGeom prst="round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Quiet period 3:00 Sat-23:00 Sun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886105" y="2965671"/>
            <a:ext cx="786133" cy="584038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Chair update report &amp;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number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8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8738170" y="4812114"/>
            <a:ext cx="786133" cy="101009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initial drafts &amp; revisions (deadline for new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# request)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290787" y="4812114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Initial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963781" y="2175460"/>
            <a:ext cx="786133" cy="3526396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6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885887" y="218775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Moderator kicks off 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no later than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" name="矩形标注 1"/>
          <p:cNvSpPr/>
          <p:nvPr/>
        </p:nvSpPr>
        <p:spPr bwMode="auto">
          <a:xfrm>
            <a:off x="5292543" y="4276117"/>
            <a:ext cx="815011" cy="612648"/>
          </a:xfrm>
          <a:prstGeom prst="wedgeRectCallout">
            <a:avLst>
              <a:gd name="adj1" fmla="val 76363"/>
              <a:gd name="adj2" fmla="val 20653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</p:txBody>
      </p:sp>
      <p:sp>
        <p:nvSpPr>
          <p:cNvPr id="8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3666513" y="3971922"/>
            <a:ext cx="786133" cy="572334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</a:p>
        </p:txBody>
      </p:sp>
      <p:sp>
        <p:nvSpPr>
          <p:cNvPr id="8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4510798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9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1257565" y="1877631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91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2056357" y="2021910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247796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3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225369" y="2988415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4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225369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Meeting closes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26334" y="4809060"/>
            <a:ext cx="786133" cy="56369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formal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submission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5367353" y="4812114"/>
            <a:ext cx="786133" cy="57705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4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1944412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8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576643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2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576643" y="5457372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Share 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draft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19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237861" y="3831324"/>
            <a:ext cx="11194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(check if final </a:t>
            </a:r>
            <a:r>
              <a:rPr lang="en-US" altLang="zh-CN" sz="7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is agreeable)</a:t>
            </a:r>
          </a:p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 19:00 ~ Thu 16:00 UTC   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09407" y="3265252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draft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11:59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26334" y="5456219"/>
            <a:ext cx="786133" cy="859123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Chair announce which topics will continue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3" name="文本框 82"/>
          <p:cNvSpPr txBox="1"/>
          <p:nvPr/>
        </p:nvSpPr>
        <p:spPr>
          <a:xfrm>
            <a:off x="4408913" y="4872513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comments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5" name="文本框 94"/>
          <p:cNvSpPr txBox="1"/>
          <p:nvPr/>
        </p:nvSpPr>
        <p:spPr>
          <a:xfrm>
            <a:off x="7838336" y="4855087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drafts &amp;  revisions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6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24239" y="4353270"/>
            <a:ext cx="763566" cy="36212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Window closes &amp;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final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comments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" name="圆角矩形标注 6"/>
          <p:cNvSpPr/>
          <p:nvPr/>
        </p:nvSpPr>
        <p:spPr bwMode="auto">
          <a:xfrm>
            <a:off x="310732" y="3785703"/>
            <a:ext cx="1656605" cy="721680"/>
          </a:xfrm>
          <a:prstGeom prst="wedgeRoundRectCallout">
            <a:avLst>
              <a:gd name="adj1" fmla="val 21984"/>
              <a:gd name="adj2" fmla="val 125647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Companies need feed back if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submitted in wrong agenda or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missing from email summary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102" name="圆角矩形标注 101"/>
          <p:cNvSpPr/>
          <p:nvPr/>
        </p:nvSpPr>
        <p:spPr bwMode="auto">
          <a:xfrm>
            <a:off x="7396631" y="5770088"/>
            <a:ext cx="1460271" cy="360717"/>
          </a:xfrm>
          <a:prstGeom prst="wedgeRoundRectCallout">
            <a:avLst>
              <a:gd name="adj1" fmla="val 39637"/>
              <a:gd name="adj2" fmla="val -112526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Strict deadline for new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number request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406040" y="2796025"/>
            <a:ext cx="75892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Final checking window 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6211175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C68143-B530-4487-9EA7-5BCC5970B48F}">
  <ds:schemaRefs>
    <ds:schemaRef ds:uri="http://schemas.microsoft.com/office/2006/documentManagement/types"/>
    <ds:schemaRef ds:uri="http://purl.org/dc/elements/1.1/"/>
    <ds:schemaRef ds:uri="23d77754-4ccc-4c57-9291-cab09e81894a"/>
    <ds:schemaRef ds:uri="a915fe38-2618-47b6-8303-829fb71466d5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344361</TotalTime>
  <Words>695</Words>
  <Application>Microsoft Office PowerPoint</Application>
  <PresentationFormat>宽屏</PresentationFormat>
  <Paragraphs>149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黑体</vt:lpstr>
      <vt:lpstr>宋体</vt:lpstr>
      <vt:lpstr>微软雅黑</vt:lpstr>
      <vt:lpstr>Arial</vt:lpstr>
      <vt:lpstr>Arial Black</vt:lpstr>
      <vt:lpstr>Calibri</vt:lpstr>
      <vt:lpstr>Times New Roman</vt:lpstr>
      <vt:lpstr>Wingdings</vt:lpstr>
      <vt:lpstr>3gpp</vt:lpstr>
      <vt:lpstr>RAN4#101-e main session GTW schedule </vt:lpstr>
      <vt:lpstr>Email discussion procedures/timelines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RAN4#100e RRM GTW schedule</dc:title>
  <dc:creator>Chervyakov, Andrey</dc:creator>
  <cp:keywords>CTPClassification=CTP_NT</cp:keywords>
  <cp:lastModifiedBy>Xizeng Dai</cp:lastModifiedBy>
  <cp:revision>590</cp:revision>
  <cp:lastPrinted>2016-09-15T08:31:35Z</cp:lastPrinted>
  <dcterms:created xsi:type="dcterms:W3CDTF">2009-11-27T05:15:11Z</dcterms:created>
  <dcterms:modified xsi:type="dcterms:W3CDTF">2021-11-12T10:13:16Z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D:\RAN\RAN78\RP-172127.pptx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1552620126</vt:lpwstr>
  </property>
  <property fmtid="{D5CDD505-2E9C-101B-9397-08002B2CF9AE}" pid="8" name="TitusGUID">
    <vt:lpwstr>6f9c0495-a83c-462b-8664-67016d5bf2d5</vt:lpwstr>
  </property>
  <property fmtid="{D5CDD505-2E9C-101B-9397-08002B2CF9AE}" pid="9" name="CTP_TimeStamp">
    <vt:lpwstr>2020-06-04 10:01:06Z</vt:lpwstr>
  </property>
  <property fmtid="{D5CDD505-2E9C-101B-9397-08002B2CF9AE}" pid="10" name="CTP_BU">
    <vt:lpwstr>NA</vt:lpwstr>
  </property>
  <property fmtid="{D5CDD505-2E9C-101B-9397-08002B2CF9AE}" pid="11" name="CTP_IDSID">
    <vt:lpwstr>NA</vt:lpwstr>
  </property>
  <property fmtid="{D5CDD505-2E9C-101B-9397-08002B2CF9AE}" pid="12" name="CTP_WWID">
    <vt:lpwstr>NA</vt:lpwstr>
  </property>
  <property fmtid="{D5CDD505-2E9C-101B-9397-08002B2CF9AE}" pid="13" name="CTPClassification">
    <vt:lpwstr>CTP_NT</vt:lpwstr>
  </property>
  <property fmtid="{D5CDD505-2E9C-101B-9397-08002B2CF9AE}" pid="14" name="ContentTypeId">
    <vt:lpwstr>0x010100F2552158F8185D44A8848B98AEA319AF</vt:lpwstr>
  </property>
  <property fmtid="{D5CDD505-2E9C-101B-9397-08002B2CF9AE}" pid="15" name="_2015_ms_pID_725343">
    <vt:lpwstr>(3)A4g19hU/vfzr61bA/hhn1zjCs3rGbNsIJzA/oBkSqa4XuV8SNvr+UHCTy1mg1diiGgZLQgf6
JuGllHpIpL1xnuQ9J4OhGfCdjnHzUUMdaiACs5JrfvgSlcuB1fkKKORohQICx3pg1gdsJfyN
pfI4w0Je4kheJTUAL6i9QqkzBmg8GbKinoij0bmT1Hks7milCzIHzCGfJJmCqptML5OIPNRV
QSRozRl2OtTnXTSkPp</vt:lpwstr>
  </property>
  <property fmtid="{D5CDD505-2E9C-101B-9397-08002B2CF9AE}" pid="16" name="_2015_ms_pID_7253431">
    <vt:lpwstr>wSqLImcC8+zuWIzCLRJLtvkbtbAsC5CdqlnRenunaLuB1ihVQyo6lK
lC/WTKWyqfA/EEXxIBTTbe6TSkOXv45IxsriEXPMlCRxb4TlocAh3dGUeROnKo5+MWCVFckF
z/IZZw2C0zqCNUeVuFS07qeMT3J3vnbueYoMcHOc9ddWGQVkQK+nBPtCBgkMbaQzrWAfUrYY
SAWH8WygRsSUXcFBGxwLcy5DDHpIJbN6u8Lv</vt:lpwstr>
  </property>
  <property fmtid="{D5CDD505-2E9C-101B-9397-08002B2CF9AE}" pid="17" name="_2015_ms_pID_7253432">
    <vt:lpwstr>fzUkV3kUSx8G9d7sQPxxHSg=</vt:lpwstr>
  </property>
</Properties>
</file>