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986" r:id="rId5"/>
    <p:sldId id="987" r:id="rId6"/>
    <p:sldId id="982" r:id="rId7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4F81BD"/>
    <a:srgbClr val="CC00CC"/>
    <a:srgbClr val="0000FF"/>
    <a:srgbClr val="FFCC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4AD02E-95A8-481D-8660-EF7F55DCD30D}" v="3" dt="2021-11-08T16:54:57.1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2" autoAdjust="0"/>
    <p:restoredTop sz="95801" autoAdjust="0"/>
  </p:normalViewPr>
  <p:slideViewPr>
    <p:cSldViewPr snapToGrid="0">
      <p:cViewPr varScale="1">
        <p:scale>
          <a:sx n="106" d="100"/>
          <a:sy n="106" d="100"/>
        </p:scale>
        <p:origin x="104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D1AC47A1-4295-4579-B28A-395FE8910F0B}"/>
    <pc:docChg chg="modSld">
      <pc:chgData name="Chervyakov, Andrey" userId="dbdfc4e7-c505-4785-a117-c03dfe609c52" providerId="ADAL" clId="{D1AC47A1-4295-4579-B28A-395FE8910F0B}" dt="2021-11-08T16:55:31.282" v="0" actId="2165"/>
      <pc:docMkLst>
        <pc:docMk/>
      </pc:docMkLst>
      <pc:sldChg chg="modSp mod">
        <pc:chgData name="Chervyakov, Andrey" userId="dbdfc4e7-c505-4785-a117-c03dfe609c52" providerId="ADAL" clId="{D1AC47A1-4295-4579-B28A-395FE8910F0B}" dt="2021-11-08T16:55:31.282" v="0" actId="2165"/>
        <pc:sldMkLst>
          <pc:docMk/>
          <pc:sldMk cId="1877548320" sldId="987"/>
        </pc:sldMkLst>
        <pc:graphicFrameChg chg="modGraphic">
          <ac:chgData name="Chervyakov, Andrey" userId="dbdfc4e7-c505-4785-a117-c03dfe609c52" providerId="ADAL" clId="{D1AC47A1-4295-4579-B28A-395FE8910F0B}" dt="2021-11-08T16:55:31.282" v="0" actId="2165"/>
          <ac:graphicFrameMkLst>
            <pc:docMk/>
            <pc:sldMk cId="1877548320" sldId="987"/>
            <ac:graphicFrameMk id="6" creationId="{7714BDAF-DD75-44A2-A6D2-EA55E7250902}"/>
          </ac:graphicFrameMkLst>
        </pc:graphicFrameChg>
      </pc:sldChg>
    </pc:docChg>
  </pc:docChgLst>
  <pc:docChgLst>
    <pc:chgData name="Chervyakov, Andrey" userId="dbdfc4e7-c505-4785-a117-c03dfe609c52" providerId="ADAL" clId="{AE369B30-B2B8-4301-93F5-0FA97DA50C61}"/>
    <pc:docChg chg="undo redo custSel modSld">
      <pc:chgData name="Chervyakov, Andrey" userId="dbdfc4e7-c505-4785-a117-c03dfe609c52" providerId="ADAL" clId="{AE369B30-B2B8-4301-93F5-0FA97DA50C61}" dt="2021-11-07T13:37:08.919" v="99" actId="6549"/>
      <pc:docMkLst>
        <pc:docMk/>
      </pc:docMkLst>
      <pc:sldChg chg="modSp mod">
        <pc:chgData name="Chervyakov, Andrey" userId="dbdfc4e7-c505-4785-a117-c03dfe609c52" providerId="ADAL" clId="{AE369B30-B2B8-4301-93F5-0FA97DA50C61}" dt="2021-11-07T13:37:08.919" v="99" actId="6549"/>
        <pc:sldMkLst>
          <pc:docMk/>
          <pc:sldMk cId="1877548320" sldId="987"/>
        </pc:sldMkLst>
        <pc:graphicFrameChg chg="mod modGraphic">
          <ac:chgData name="Chervyakov, Andrey" userId="dbdfc4e7-c505-4785-a117-c03dfe609c52" providerId="ADAL" clId="{AE369B30-B2B8-4301-93F5-0FA97DA50C61}" dt="2021-11-07T13:37:08.919" v="99" actId="6549"/>
          <ac:graphicFrameMkLst>
            <pc:docMk/>
            <pc:sldMk cId="1877548320" sldId="987"/>
            <ac:graphicFrameMk id="6" creationId="{7714BDAF-DD75-44A2-A6D2-EA55E7250902}"/>
          </ac:graphicFrameMkLst>
        </pc:graphicFrameChg>
      </pc:sldChg>
    </pc:docChg>
  </pc:docChgLst>
  <pc:docChgLst>
    <pc:chgData name="Chervyakov, Andrey" userId="dbdfc4e7-c505-4785-a117-c03dfe609c52" providerId="ADAL" clId="{304AD02E-95A8-481D-8660-EF7F55DCD30D}"/>
    <pc:docChg chg="custSel modSld">
      <pc:chgData name="Chervyakov, Andrey" userId="dbdfc4e7-c505-4785-a117-c03dfe609c52" providerId="ADAL" clId="{304AD02E-95A8-481D-8660-EF7F55DCD30D}" dt="2021-11-08T16:54:58.864" v="34" actId="108"/>
      <pc:docMkLst>
        <pc:docMk/>
      </pc:docMkLst>
      <pc:sldChg chg="modSp mod">
        <pc:chgData name="Chervyakov, Andrey" userId="dbdfc4e7-c505-4785-a117-c03dfe609c52" providerId="ADAL" clId="{304AD02E-95A8-481D-8660-EF7F55DCD30D}" dt="2021-11-08T16:54:58.864" v="34" actId="108"/>
        <pc:sldMkLst>
          <pc:docMk/>
          <pc:sldMk cId="1877548320" sldId="987"/>
        </pc:sldMkLst>
        <pc:graphicFrameChg chg="mod modGraphic">
          <ac:chgData name="Chervyakov, Andrey" userId="dbdfc4e7-c505-4785-a117-c03dfe609c52" providerId="ADAL" clId="{304AD02E-95A8-481D-8660-EF7F55DCD30D}" dt="2021-11-08T16:54:58.864" v="34" actId="108"/>
          <ac:graphicFrameMkLst>
            <pc:docMk/>
            <pc:sldMk cId="1877548320" sldId="987"/>
            <ac:graphicFrameMk id="6" creationId="{7714BDAF-DD75-44A2-A6D2-EA55E7250902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RRM session GTW schedule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4" name="表格 5">
            <a:extLst>
              <a:ext uri="{FF2B5EF4-FFF2-40B4-BE49-F238E27FC236}">
                <a16:creationId xmlns:a16="http://schemas.microsoft.com/office/drawing/2014/main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240043"/>
              </p:ext>
            </p:extLst>
          </p:nvPr>
        </p:nvGraphicFramePr>
        <p:xfrm>
          <a:off x="401652" y="1273320"/>
          <a:ext cx="11116432" cy="40037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2602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1 </a:t>
                      </a:r>
                      <a:endParaRPr lang="zh-CN" sz="1200" b="1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446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1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846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2nd / Tuesday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RedCap (234, 232)</a:t>
                      </a:r>
                      <a:endParaRPr lang="en-US" altLang="zh-CN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787127252"/>
                  </a:ext>
                </a:extLst>
              </a:tr>
              <a:tr h="326438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IIOT/URLLC (238)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86938280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MUSIM (242)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</a:t>
                      </a: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709254711"/>
                  </a:ext>
                </a:extLst>
              </a:tr>
              <a:tr h="33652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3rd / Wednesday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feRRM (218, 219, 220)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ePos (235, 236)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924680622"/>
                  </a:ext>
                </a:extLst>
              </a:tr>
              <a:tr h="324846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4th / Thursday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MG Enh (221, 222, 223)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190889863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feMIMO (231)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294813806"/>
                  </a:ext>
                </a:extLst>
              </a:tr>
              <a:tr h="324846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5th / Friday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52.6-71GHz (228, 229)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12345203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NTN (224, 225)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75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3294280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Checking point for [234], [238], [242]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15min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787396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1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796454"/>
              </p:ext>
            </p:extLst>
          </p:nvPr>
        </p:nvGraphicFramePr>
        <p:xfrm>
          <a:off x="401653" y="1273319"/>
          <a:ext cx="11116431" cy="3333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0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4794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200" b="1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909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1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55733"/>
                  </a:ext>
                </a:extLst>
              </a:tr>
              <a:tr h="109967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r>
                        <a:rPr lang="en-US" sz="1100" b="1" dirty="0">
                          <a:effectLst/>
                          <a:latin typeface="+mn-lt"/>
                          <a:ea typeface="+mj-ea"/>
                        </a:rPr>
                        <a:t> 8</a:t>
                      </a:r>
                      <a:r>
                        <a:rPr lang="en-US" sz="1100" b="1" baseline="30000" dirty="0">
                          <a:effectLst/>
                          <a:latin typeface="+mn-lt"/>
                          <a:ea typeface="+mj-ea"/>
                        </a:rPr>
                        <a:t>th</a:t>
                      </a:r>
                      <a:r>
                        <a:rPr lang="en-US" sz="1100" b="1" dirty="0">
                          <a:effectLst/>
                          <a:latin typeface="+mn-lt"/>
                          <a:ea typeface="+mj-ea"/>
                        </a:rPr>
                        <a:t> / Monday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FR2 HST: [216], [217]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FR1 HST: [215]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</a:t>
                      </a: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886541823"/>
                  </a:ext>
                </a:extLst>
              </a:tr>
              <a:tr h="109967">
                <a:tc rowSpan="5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9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Tuesday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RedCap: [234] Topic #1</a:t>
                      </a:r>
                      <a:endParaRPr lang="en-US" altLang="zh-CN" sz="1100" b="0" kern="1200" dirty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</a:t>
                      </a:r>
                      <a:r>
                        <a:rPr lang="pt-BR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FR2 RF: [214]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41566731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MR-DC Enh: [237]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821025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SL Enh: [227]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</a:t>
                      </a: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907736055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Power Saving Enh: [226]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(if time allows)</a:t>
                      </a:r>
                      <a:endParaRPr lang="pt-BR" sz="1100" b="0" kern="1200" dirty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700334001"/>
                  </a:ext>
                </a:extLst>
              </a:tr>
              <a:tr h="144265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10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Remaining Rel-17 topics (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FR1 RF [213]</a:t>
                      </a:r>
                      <a:r>
                        <a:rPr lang="ru-RU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eIAB [230],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NBIOT/MTC [241], Rel-17 NR SL Relay [239]</a:t>
                      </a:r>
                      <a:r>
                        <a:rPr lang="ru-RU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SDT [240]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0640" marR="40640" marT="9525" marB="0"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121308964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en-US" altLang="zh-CN" sz="1100" b="0" kern="1200" baseline="300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nd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round for Rel-17 (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note: the set of issues will be further announced)</a:t>
                      </a:r>
                      <a:endParaRPr lang="en-US" altLang="zh-CN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 </a:t>
                      </a:r>
                      <a:r>
                        <a:rPr lang="en-US" altLang="zh-CN" sz="1050" b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936226303"/>
                  </a:ext>
                </a:extLst>
              </a:tr>
              <a:tr h="144265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1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altLang="en-US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R15/R16 maintenance </a:t>
                      </a: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[202] Issue 1-1-1</a:t>
                      </a: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[203] Topic #1</a:t>
                      </a: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[207] Issue 1-1-1</a:t>
                      </a: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[210] Issue 1-1-1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868545242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en-US" altLang="zh-CN" sz="1100" b="0" kern="1200" baseline="300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nd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round for Rel-17 (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note: the set of issues will be further announced)</a:t>
                      </a:r>
                      <a:endParaRPr lang="en-US" altLang="zh-CN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909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12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Extended topics / Final round (Return to) 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 min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590834053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RRM session GTW schedule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7548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57992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27237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853733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53460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85690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90102" y="5863337"/>
            <a:ext cx="5927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10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10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507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0098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(November 01~05)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(November 08~12)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964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99781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4673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1271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16458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6105" y="2965671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8170" y="4812114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5887" y="218775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Moderator 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no later than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6513" y="3971922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0798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47796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2988415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7353" y="4812114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37861" y="3831324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agreeable)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~ 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3265252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408913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38336" y="4855087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4239" y="4353270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396631" y="5770088"/>
            <a:ext cx="1460271" cy="360717"/>
          </a:xfrm>
          <a:prstGeom prst="wedgeRoundRectCallout">
            <a:avLst>
              <a:gd name="adj1" fmla="val 39637"/>
              <a:gd name="adj2" fmla="val -112526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06040" y="2796025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21117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23d77754-4ccc-4c57-9291-cab09e81894a"/>
    <ds:schemaRef ds:uri="a915fe38-2618-47b6-8303-829fb71466d5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345748</TotalTime>
  <Words>676</Words>
  <Application>Microsoft Office PowerPoint</Application>
  <PresentationFormat>Widescreen</PresentationFormat>
  <Paragraphs>155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RAN4#101-e RRM session GTW schedule </vt:lpstr>
      <vt:lpstr>RAN4#101-e RRM session GTW schedule </vt:lpstr>
      <vt:lpstr>Email discussion procedures/timelines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RAN4#100e RRM GTW schedule</dc:title>
  <dc:creator>Chervyakov, Andrey</dc:creator>
  <cp:keywords>CTPClassification=CTP_NT</cp:keywords>
  <cp:lastModifiedBy>Andrey Chervyakov</cp:lastModifiedBy>
  <cp:revision>573</cp:revision>
  <cp:lastPrinted>2016-09-15T08:31:35Z</cp:lastPrinted>
  <dcterms:created xsi:type="dcterms:W3CDTF">2009-11-27T05:15:11Z</dcterms:created>
  <dcterms:modified xsi:type="dcterms:W3CDTF">2021-11-08T16:55:31Z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(3)3uSfLaSabfEyGuv1zOGHK+RwlkfravTUcEfWqi0iTGWVPvow5LJeWSZx0l4apXozh5nghM5u
UjYmUvZ4KXISRBPsUjeZ8n/oCEXc3NVVHwH6p2pPqHxRBxPZrOV345rlmEFy2Rz0/6EIL/mC
Bqibo60bzlUkIHZZr8BxGqlyc1LG+sTsBGuFTqego5ivFhw1bst2YN9yhZuKGimoVy0wC8qp
5M7IpQWEOSidkJhLw6</vt:lpwstr>
  </property>
  <property fmtid="{D5CDD505-2E9C-101B-9397-08002B2CF9AE}" pid="16" name="_2015_ms_pID_7253431">
    <vt:lpwstr>b2oCiLP2GpSIltc69n9QAcv3Os6RCDr2qxyq6Y9nylDhW9Mei+H4iT
TbJ+vjxAUJGIG555wVd06uHRtBUqL7bX4Xm7RtzXCTuEUnbQYx+uYvaVFLPpsfJku6LxtB+c
g/Jwk5q4nKVGbPmkB7yFXfcGVbwmn2TmNAMLEZvsd8buFpyJ6+N3USuw5pzOX63uRC/UnIaX
UbCtnOfFdB8PDi+Y8Tbk4hLwfSnfgElhbZJ/</vt:lpwstr>
  </property>
  <property fmtid="{D5CDD505-2E9C-101B-9397-08002B2CF9AE}" pid="17" name="_2015_ms_pID_7253432">
    <vt:lpwstr>NA==</vt:lpwstr>
  </property>
</Properties>
</file>