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06" d="100"/>
          <a:sy n="106" d="100"/>
        </p:scale>
        <p:origin x="10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287192"/>
              </p:ext>
            </p:extLst>
          </p:nvPr>
        </p:nvGraphicFramePr>
        <p:xfrm>
          <a:off x="401652" y="1273320"/>
          <a:ext cx="11116432" cy="3678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34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23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23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  <a:endParaRPr lang="pt-BR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91559"/>
              </p:ext>
            </p:extLst>
          </p:nvPr>
        </p:nvGraphicFramePr>
        <p:xfrm>
          <a:off x="401653" y="1273319"/>
          <a:ext cx="11116431" cy="3986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826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262830">
                <a:tc rowSpan="3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 (216, 217)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 (214)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Reserved (checking point)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6937791"/>
                  </a:ext>
                </a:extLst>
              </a:tr>
              <a:tr h="262830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 (215)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 (237)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 (227)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00334001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 (226)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71713815"/>
                  </a:ext>
                </a:extLst>
              </a:tr>
              <a:tr h="510894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 (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(213)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(230),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(241), Rel-17 NR SL Relay (239)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SDT (242)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0640" marR="40640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36226303"/>
                  </a:ext>
                </a:extLst>
              </a:tr>
              <a:tr h="262830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(201-211, 243)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26283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4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3d77754-4ccc-4c57-9291-cab09e81894a"/>
    <ds:schemaRef ds:uri="a915fe38-2618-47b6-8303-829fb71466d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341153</TotalTime>
  <Words>317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RRM session GTW schedule </vt:lpstr>
      <vt:lpstr>RAN4#101-e RRM session GTW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565</cp:revision>
  <cp:lastPrinted>2016-09-15T08:31:35Z</cp:lastPrinted>
  <dcterms:created xsi:type="dcterms:W3CDTF">2009-11-27T05:15:11Z</dcterms:created>
  <dcterms:modified xsi:type="dcterms:W3CDTF">2021-10-31T16:46:20Z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