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30" r:id="rId5"/>
    <p:sldId id="932" r:id="rId6"/>
    <p:sldId id="933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57" d="100"/>
          <a:sy n="157" d="100"/>
        </p:scale>
        <p:origin x="104" y="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265538"/>
              </p:ext>
            </p:extLst>
          </p:nvPr>
        </p:nvGraphicFramePr>
        <p:xfrm>
          <a:off x="593146" y="1754942"/>
          <a:ext cx="11166633" cy="2079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29469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(13:00</a:t>
                      </a:r>
                      <a:r>
                        <a:rPr lang="en-US" altLang="zh-CN" sz="1000" dirty="0" smtClean="0">
                          <a:effectLst/>
                        </a:rPr>
                        <a:t>-16:00</a:t>
                      </a:r>
                      <a:r>
                        <a:rPr lang="en-US" altLang="zh-CN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</a:rPr>
                        <a:t>UTC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64294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altLang="zh-CN" sz="1000" kern="1200" dirty="0" smtClean="0">
                          <a:effectLst/>
                        </a:rPr>
                        <a:t>BS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[309] NTN general : NTN BS type/class, Spec drafting</a:t>
                      </a:r>
                      <a:endParaRPr lang="zh-CN" altLang="en-US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594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[311] NTN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120</a:t>
                      </a:r>
                      <a:r>
                        <a:rPr lang="en-US" altLang="zh-CN" sz="10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minutes</a:t>
                      </a:r>
                      <a:endParaRPr lang="zh-CN" altLang="en-US" sz="10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20521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Wednesday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+ 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sz="1000" kern="1200" dirty="0" smtClean="0">
                          <a:effectLst/>
                        </a:rPr>
                        <a:t>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[308] DL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1024QAM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139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[322] CRS-IM: NWA Signaling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232323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Thursday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(BS 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 round</a:t>
                      </a:r>
                      <a:r>
                        <a:rPr lang="en-US" sz="1000" kern="1200" dirty="0" smtClean="0">
                          <a:effectLst/>
                        </a:rPr>
                        <a:t>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[305] NR repeater general 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DL/UL switching requirements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16810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[306]/[307] NR repeater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Power related requirements;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NF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08355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Friday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[321]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Channel Modelling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165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[319]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Applicability rule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583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[323] </a:t>
                      </a:r>
                      <a:r>
                        <a:rPr lang="en-US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MMSE</a:t>
                      </a: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-IRC: 1-3-1,3-1-1,3-2-4,3-2-5</a:t>
                      </a:r>
                      <a:endParaRPr 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4798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3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734722"/>
              </p:ext>
            </p:extLst>
          </p:nvPr>
        </p:nvGraphicFramePr>
        <p:xfrm>
          <a:off x="477429" y="1679971"/>
          <a:ext cx="11152876" cy="3126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381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11657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416921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4867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82248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Monday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(BS </a:t>
                      </a:r>
                      <a:r>
                        <a:rPr lang="en-US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area)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[313]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1-1-1; issue 1-2-1, 1-2-2</a:t>
                      </a:r>
                      <a:endParaRPr lang="en-US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500458750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[312]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-2 BS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1-5; Issue 1-6; issue 1-7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54981718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[310] NTN Co-existence: Topic #1, Topic #2 ; (pending on available time)</a:t>
                      </a:r>
                      <a:endParaRPr lang="en-GB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51263890"/>
                  </a:ext>
                </a:extLst>
              </a:tr>
              <a:tr h="26786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(Test area)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[328]/[329]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Test enhancement: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615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[326]/[327]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FR1_TRP_TRS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07725730"/>
                  </a:ext>
                </a:extLst>
              </a:tr>
              <a:tr h="151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[325]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OTA: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492648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 to)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Demod return to [322], [323], </a:t>
                      </a:r>
                      <a:r>
                        <a:rPr lang="en-GB" altLang="zh-CN" sz="1000" strike="sng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[320], </a:t>
                      </a:r>
                      <a:r>
                        <a:rPr lang="en-GB" altLang="zh-CN" sz="1000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[321]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180 minuets</a:t>
                      </a:r>
                      <a:endParaRPr lang="zh-CN" sz="10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5344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to 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NTN return to [309],[311] ,[310]</a:t>
                      </a:r>
                      <a:endParaRPr lang="en-US" sz="1000" strike="sngStrike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2302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Repeater return to [305], [306],[307</a:t>
                      </a:r>
                      <a:r>
                        <a:rPr lang="en-US" altLang="zh-CN" sz="1000" strike="sng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]</a:t>
                      </a:r>
                      <a:endParaRPr lang="en-US" altLang="zh-CN" sz="1000" strike="sngStrike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17595998"/>
                  </a:ext>
                </a:extLst>
              </a:tr>
              <a:tr h="56014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  <a:endParaRPr lang="en-US" altLang="zh-CN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C00000"/>
                          </a:solidFill>
                          <a:effectLst/>
                        </a:rPr>
                        <a:t>Final round checking: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[308] DL </a:t>
                      </a:r>
                      <a:r>
                        <a:rPr lang="en-US" sz="1000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1024QAM</a:t>
                      </a: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R4</a:t>
                      </a:r>
                      <a:r>
                        <a:rPr lang="en-US" altLang="zh-CN" sz="1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-2120657, </a:t>
                      </a:r>
                      <a:r>
                        <a:rPr lang="en-US" altLang="zh-CN" sz="10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R4</a:t>
                      </a:r>
                      <a:r>
                        <a:rPr lang="en-US" altLang="zh-CN" sz="1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-2120658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[309] NTN solution part 1: </a:t>
                      </a:r>
                      <a:r>
                        <a:rPr lang="en-US" altLang="zh-CN" sz="10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R4</a:t>
                      </a:r>
                      <a:r>
                        <a:rPr lang="en-US" altLang="zh-CN" sz="10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-2120669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[321] </a:t>
                      </a:r>
                      <a:r>
                        <a:rPr lang="en-US" sz="1000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000" kern="1200" baseline="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R4</a:t>
                      </a:r>
                      <a:r>
                        <a:rPr lang="en-US" sz="100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-2120702 (NWA signaling related topics)</a:t>
                      </a:r>
                      <a:endParaRPr lang="en-US" sz="100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 </a:t>
                      </a:r>
                      <a:endParaRPr lang="zh-CN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83413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3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10896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23d77754-4ccc-4c57-9291-cab09e81894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915fe38-2618-47b6-8303-829fb71466d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349533</TotalTime>
  <Words>667</Words>
  <Application>Microsoft Office PowerPoint</Application>
  <PresentationFormat>宽屏</PresentationFormat>
  <Paragraphs>157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RAN4#101-e BSRF_Demod_Test session GTW schedule </vt:lpstr>
      <vt:lpstr>RAN4#101-e BSRF_Demod_Test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663</cp:revision>
  <cp:lastPrinted>2016-09-15T08:31:35Z</cp:lastPrinted>
  <dcterms:created xsi:type="dcterms:W3CDTF">2009-11-27T05:15:11Z</dcterms:created>
  <dcterms:modified xsi:type="dcterms:W3CDTF">2021-11-12T05:24:52Z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