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30" r:id="rId5"/>
    <p:sldId id="93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5" d="100"/>
          <a:sy n="115" d="100"/>
        </p:scale>
        <p:origin x="1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900042"/>
              </p:ext>
            </p:extLst>
          </p:nvPr>
        </p:nvGraphicFramePr>
        <p:xfrm>
          <a:off x="593146" y="1754942"/>
          <a:ext cx="11166633" cy="207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29469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(13:00</a:t>
                      </a:r>
                      <a:r>
                        <a:rPr lang="en-US" altLang="zh-CN" sz="1000" dirty="0" smtClean="0">
                          <a:effectLst/>
                        </a:rPr>
                        <a:t>-16:00</a:t>
                      </a:r>
                      <a:r>
                        <a:rPr lang="en-US" altLang="zh-CN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</a:rPr>
                        <a:t>UTC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64294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altLang="zh-CN" sz="1000" kern="1200" dirty="0" smtClean="0">
                          <a:effectLst/>
                        </a:rPr>
                        <a:t>BS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general : NTN BS type/class, Spec drafting</a:t>
                      </a:r>
                      <a:endParaRPr lang="zh-CN" altLang="en-US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594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120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minutes</a:t>
                      </a:r>
                      <a:endParaRPr lang="zh-CN" altLang="en-US" sz="10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0521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+ 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dirty="0" smtClean="0">
                          <a:effectLst/>
                        </a:rPr>
                        <a:t>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139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[322] CRS-IM: NWA, [Receiver assumption]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 minutes</a:t>
                      </a:r>
                      <a:endParaRPr lang="zh-CN" altLang="en-US" sz="1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3232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Thursday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(BS 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 round</a:t>
                      </a:r>
                      <a:r>
                        <a:rPr lang="en-US" sz="1000" kern="1200" dirty="0" smtClean="0">
                          <a:effectLst/>
                        </a:rPr>
                        <a:t>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[305] NR repeater general : Repeater Class, [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DL/UL switching requirements]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[306]/[307] NR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Power related requirements;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OBUE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NF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120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08355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Friday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165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[320]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58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[323]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-IRC: </a:t>
                      </a:r>
                      <a:endParaRPr 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4798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420192"/>
              </p:ext>
            </p:extLst>
          </p:nvPr>
        </p:nvGraphicFramePr>
        <p:xfrm>
          <a:off x="477429" y="1679971"/>
          <a:ext cx="11152876" cy="3007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81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11657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416921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4867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82248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(BS </a:t>
                      </a:r>
                      <a:r>
                        <a:rPr lang="en-US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area)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[313]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500458750"/>
                  </a:ext>
                </a:extLst>
              </a:tr>
              <a:tr h="1887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[312]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-2 BS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zh-CN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54981718"/>
                  </a:ext>
                </a:extLst>
              </a:tr>
              <a:tr h="26786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(Test area)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[328]/[329]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Test enhancement: 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615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[327]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FR1_TRP_TRS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07725730"/>
                  </a:ext>
                </a:extLst>
              </a:tr>
              <a:tr h="151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[325]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OTA: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4219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 to)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[310]: NTN Co-existence </a:t>
                      </a:r>
                      <a:endParaRPr lang="en-GB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504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 return to [320], [322]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120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5344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to 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Repeater return to [306],[307],[308]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pitchFamily="49" charset="-122"/>
                          <a:cs typeface="+mn-cs"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2302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NTN return to [309],[311]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黑体" panose="02010609060101010101" pitchFamily="49" charset="-122"/>
                          <a:cs typeface="+mn-cs"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17595998"/>
                  </a:ext>
                </a:extLst>
              </a:tr>
              <a:tr h="56014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  <a:endParaRPr lang="en-US" altLang="zh-CN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Final round checking </a:t>
                      </a:r>
                      <a:endParaRPr lang="en-US" sz="10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 </a:t>
                      </a:r>
                      <a:endParaRPr lang="zh-CN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8341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3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23d77754-4ccc-4c57-9291-cab09e8189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340890</TotalTime>
  <Words>283</Words>
  <Application>Microsoft Office PowerPoint</Application>
  <PresentationFormat>宽屏</PresentationFormat>
  <Paragraphs>65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RAN4#101-e BSRF_Demod_Test session GTW schedule </vt:lpstr>
      <vt:lpstr>RAN4#101-e BSRF_Demod_Test session GTW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635</cp:revision>
  <cp:lastPrinted>2016-09-15T08:31:35Z</cp:lastPrinted>
  <dcterms:created xsi:type="dcterms:W3CDTF">2009-11-27T05:15:11Z</dcterms:created>
  <dcterms:modified xsi:type="dcterms:W3CDTF">2021-11-01T01:14:10Z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