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77" d="100"/>
          <a:sy n="77" d="100"/>
        </p:scale>
        <p:origin x="108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2021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2021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Kevin Flynn</cp:lastModifiedBy>
  <cp:revision>594</cp:revision>
  <dcterms:created xsi:type="dcterms:W3CDTF">2010-02-05T13:52:04Z</dcterms:created>
  <dcterms:modified xsi:type="dcterms:W3CDTF">2021-10-14T13:09:45Z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