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82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4" d="100"/>
          <a:sy n="114" d="100"/>
        </p:scale>
        <p:origin x="138" y="3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3gpp.org/toh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502" y="2914788"/>
            <a:ext cx="3545854" cy="37782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6101698" cy="5095171"/>
          </a:xfrm>
        </p:spPr>
        <p:txBody>
          <a:bodyPr/>
          <a:lstStyle/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/>
              <a:t>TOHRU (Trace Online Hand Raising Utility) </a:t>
            </a:r>
            <a:r>
              <a:rPr lang="en-US" altLang="zh-CN" sz="1400" dirty="0" smtClean="0"/>
              <a:t>will be used for GTW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3GPP TOHRU will be used in this meeting (previously RAN4 used external TOHRU tool)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Hyperlink: </a:t>
            </a:r>
            <a:r>
              <a:rPr lang="zh-CN" altLang="zh-CN" sz="1200" dirty="0"/>
              <a:t> </a:t>
            </a:r>
            <a:r>
              <a:rPr lang="en-GB" altLang="zh-CN" sz="1200" u="sng" dirty="0">
                <a:hlinkClick r:id="rId4"/>
              </a:rPr>
              <a:t>https://www.3gpp.org/tohru/</a:t>
            </a:r>
            <a:endParaRPr lang="en-US" altLang="zh-CN" sz="1200" dirty="0"/>
          </a:p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GB" altLang="zh-CN" sz="1400" dirty="0"/>
              <a:t>Together with the invitation for the </a:t>
            </a:r>
            <a:r>
              <a:rPr lang="en-GB" altLang="zh-CN" sz="1400" dirty="0" err="1"/>
              <a:t>GotoWebinar</a:t>
            </a:r>
            <a:r>
              <a:rPr lang="en-GB" altLang="zh-CN" sz="1400" dirty="0"/>
              <a:t> MCC provides you with </a:t>
            </a:r>
            <a:r>
              <a:rPr lang="en-GB" altLang="zh-CN" sz="1400" dirty="0" smtClean="0"/>
              <a:t>a "Meeting name" individually after your </a:t>
            </a:r>
            <a:r>
              <a:rPr lang="en-GB" altLang="zh-CN" sz="1400" dirty="0" err="1" smtClean="0"/>
              <a:t>registeration</a:t>
            </a:r>
            <a:r>
              <a:rPr lang="en-GB" altLang="zh-CN" sz="1400" dirty="0" smtClean="0"/>
              <a:t> </a:t>
            </a:r>
            <a:endParaRPr lang="en-GB" altLang="zh-CN" sz="14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 smtClean="0"/>
              <a:t>Meeting name (TOHRU </a:t>
            </a:r>
            <a:r>
              <a:rPr lang="en-GB" altLang="zh-CN" sz="1200" dirty="0"/>
              <a:t>Meeting </a:t>
            </a:r>
            <a:r>
              <a:rPr lang="en-GB" altLang="zh-CN" sz="1200" dirty="0" smtClean="0"/>
              <a:t>IDs):</a:t>
            </a:r>
            <a:endParaRPr lang="en-GB" altLang="zh-CN" sz="12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err="1"/>
              <a:t>BSRF_Demod_testing</a:t>
            </a:r>
            <a:r>
              <a:rPr lang="en-US" altLang="zh-CN" sz="1200" dirty="0"/>
              <a:t> session: </a:t>
            </a:r>
            <a:r>
              <a:rPr lang="en-US" altLang="zh-CN" sz="1200" dirty="0" smtClean="0"/>
              <a:t>RAN4_BSRF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Enter your name </a:t>
            </a:r>
            <a:endParaRPr lang="en-US" altLang="zh-CN" sz="1200" dirty="0" smtClean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b="1" dirty="0"/>
              <a:t>&lt;represented company&gt;, &lt;first name&gt; &lt;family name&gt;</a:t>
            </a:r>
            <a:r>
              <a:rPr lang="en-GB" altLang="zh-CN" sz="1200" dirty="0"/>
              <a:t/>
            </a:r>
            <a:br>
              <a:rPr lang="en-GB" altLang="zh-CN" sz="1200" dirty="0"/>
            </a:br>
            <a:r>
              <a:rPr lang="en-GB" altLang="zh-CN" sz="1200" dirty="0"/>
              <a:t>e.g.: XY Telecom - Peter </a:t>
            </a:r>
            <a:r>
              <a:rPr lang="en-GB" altLang="zh-CN" sz="1200" dirty="0" err="1" smtClean="0"/>
              <a:t>Mustermann</a:t>
            </a:r>
            <a:endParaRPr lang="en-GB" altLang="zh-CN" sz="12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</a:t>
            </a:r>
            <a:r>
              <a:rPr lang="en-US" altLang="zh-CN" sz="1200" dirty="0" smtClean="0"/>
              <a:t>eed </a:t>
            </a:r>
            <a:r>
              <a:rPr lang="en-US" altLang="zh-CN" sz="1200" dirty="0"/>
              <a:t>to manually push </a:t>
            </a:r>
            <a:r>
              <a:rPr lang="en-US" altLang="zh-CN" sz="1200" dirty="0" smtClean="0"/>
              <a:t> </a:t>
            </a:r>
            <a:r>
              <a:rPr lang="en-GB" altLang="zh-CN" sz="1200" dirty="0" smtClean="0"/>
              <a:t>"</a:t>
            </a:r>
            <a:r>
              <a:rPr lang="en-US" altLang="zh-CN" sz="1200" dirty="0" smtClean="0"/>
              <a:t>Refresh Queue</a:t>
            </a:r>
            <a:r>
              <a:rPr lang="en-GB" altLang="zh-CN" sz="1200" dirty="0" smtClean="0"/>
              <a:t>" </a:t>
            </a:r>
            <a:r>
              <a:rPr lang="en-US" altLang="zh-CN" sz="1200" dirty="0" smtClean="0"/>
              <a:t>or use </a:t>
            </a:r>
            <a:r>
              <a:rPr lang="en-GB" altLang="zh-CN" sz="1200" dirty="0" smtClean="0"/>
              <a:t>"</a:t>
            </a:r>
            <a:r>
              <a:rPr lang="en-US" altLang="zh-CN" sz="1200" dirty="0" smtClean="0"/>
              <a:t>Automatically </a:t>
            </a:r>
            <a:r>
              <a:rPr lang="en-US" altLang="zh-CN" sz="1200" dirty="0"/>
              <a:t>refresh queue every 3 </a:t>
            </a:r>
            <a:r>
              <a:rPr lang="en-US" altLang="zh-CN" sz="1200" dirty="0" smtClean="0"/>
              <a:t>seconds</a:t>
            </a:r>
            <a:r>
              <a:rPr lang="en-GB" altLang="zh-CN" sz="1200" dirty="0" smtClean="0"/>
              <a:t>"</a:t>
            </a:r>
            <a:r>
              <a:rPr lang="en-US" altLang="zh-CN" sz="1200" dirty="0" smtClean="0"/>
              <a:t>, </a:t>
            </a:r>
            <a:r>
              <a:rPr lang="en-US" altLang="zh-CN" sz="1200" dirty="0"/>
              <a:t>since this is different from the original TOHRU tool</a:t>
            </a:r>
            <a:r>
              <a:rPr lang="en-US" altLang="zh-CN" sz="1200" dirty="0" smtClean="0"/>
              <a:t>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The other buttons are similar as the previous external TOHRU tool</a:t>
            </a:r>
            <a:endParaRPr lang="en-US" altLang="zh-CN" sz="12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Guidance of TOHRU for GTW</a:t>
            </a:r>
            <a:endParaRPr lang="ru-RU" b="1" dirty="0"/>
          </a:p>
        </p:txBody>
      </p:sp>
      <p:sp>
        <p:nvSpPr>
          <p:cNvPr id="2" name="椭圆 1"/>
          <p:cNvSpPr/>
          <p:nvPr/>
        </p:nvSpPr>
        <p:spPr bwMode="auto">
          <a:xfrm>
            <a:off x="7301323" y="5742773"/>
            <a:ext cx="2136449" cy="307649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 smtClean="0">
              <a:solidFill>
                <a:srgbClr val="000000"/>
              </a:solidFill>
            </a:endParaRPr>
          </a:p>
        </p:txBody>
      </p:sp>
      <p:sp>
        <p:nvSpPr>
          <p:cNvPr id="4" name="右箭头 3"/>
          <p:cNvSpPr/>
          <p:nvPr/>
        </p:nvSpPr>
        <p:spPr bwMode="auto">
          <a:xfrm rot="2045504">
            <a:off x="6777328" y="5596184"/>
            <a:ext cx="410198" cy="247828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 smtClean="0">
              <a:solidFill>
                <a:srgbClr val="000000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0502" y="998290"/>
            <a:ext cx="3545854" cy="1840997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 bwMode="auto">
          <a:xfrm>
            <a:off x="8054959" y="5446336"/>
            <a:ext cx="1005150" cy="11236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385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microsoft.com/office/2006/documentManagement/types"/>
    <ds:schemaRef ds:uri="a915fe38-2618-47b6-8303-829fb71466d5"/>
    <ds:schemaRef ds:uri="http://purl.org/dc/elements/1.1/"/>
    <ds:schemaRef ds:uri="http://schemas.microsoft.com/office/2006/metadata/properties"/>
    <ds:schemaRef ds:uri="http://www.w3.org/XML/1998/namespace"/>
    <ds:schemaRef ds:uri="23d77754-4ccc-4c57-9291-cab09e81894a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337614</TotalTime>
  <Words>94</Words>
  <Application>Microsoft Office PowerPoint</Application>
  <PresentationFormat>宽屏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Guidance of TOHRU for GTW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708</cp:revision>
  <cp:lastPrinted>2016-09-15T08:31:35Z</cp:lastPrinted>
  <dcterms:created xsi:type="dcterms:W3CDTF">2009-11-27T05:15:11Z</dcterms:created>
  <dcterms:modified xsi:type="dcterms:W3CDTF">2022-01-18T09:18:58Z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(3)A8tZ8uaX3tbzTonMVc+i5xsiYELvFuH3f7bc79SgMM6b3Qz8gtC4D72Y7/v/zn0ZC9M81iYy
esLIgzAO9ZxNLodUR9qDOwdwQk9v7AN7UzrZtDfLf2f5FLifN8bzhwGvIKC2Yh3SYrVym7+J
wRLn6LFxRcHwR+uXrAkiuYQrpHBYUVdcwvZG0vQSO5mWXgVqFVytTSMwJHGtieug++UfP6/k
G00NSgI4F5JGMWssPA</vt:lpwstr>
  </property>
  <property fmtid="{D5CDD505-2E9C-101B-9397-08002B2CF9AE}" pid="16" name="_2015_ms_pID_7253431">
    <vt:lpwstr>CmFIBkc7Yt/V+bPs07Nj8ih+lYx7JoRm+5xykH/UzzR0vaxl3UwdUK
B7hOximRpD+25kDE9sgYGIADLW0Krkh8c1yFjNDAnAo/AJn9GdBC18nxPKtEFVA8bIDfodg1
Q25Dot6EawdmNbYpujQKi/yj3f7YZr6uLwGfUVFo/3ejS3O3B8cT19IYFNmv2BbPMF0QMpgn
fpjCzwjfKJUeIyGLvYiF9hdRAB/vCV6wJH4y</vt:lpwstr>
  </property>
  <property fmtid="{D5CDD505-2E9C-101B-9397-08002B2CF9AE}" pid="17" name="_2015_ms_pID_7253432">
    <vt:lpwstr>ug==</vt:lpwstr>
  </property>
</Properties>
</file>