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5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9" autoAdjust="0"/>
    <p:restoredTop sz="94660"/>
  </p:normalViewPr>
  <p:slideViewPr>
    <p:cSldViewPr>
      <p:cViewPr>
        <p:scale>
          <a:sx n="77" d="100"/>
          <a:sy n="77" d="100"/>
        </p:scale>
        <p:origin x="-1080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9707-558B-4A5C-A2DB-04F6483D78B9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CFE4-97A1-47F0-AF05-27BF12BC7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9474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9707-558B-4A5C-A2DB-04F6483D78B9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CFE4-97A1-47F0-AF05-27BF12BC7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5189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9707-558B-4A5C-A2DB-04F6483D78B9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CFE4-97A1-47F0-AF05-27BF12BC7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470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9707-558B-4A5C-A2DB-04F6483D78B9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CFE4-97A1-47F0-AF05-27BF12BC7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481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9707-558B-4A5C-A2DB-04F6483D78B9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CFE4-97A1-47F0-AF05-27BF12BC7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6304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9707-558B-4A5C-A2DB-04F6483D78B9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CFE4-97A1-47F0-AF05-27BF12BC7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8704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9707-558B-4A5C-A2DB-04F6483D78B9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CFE4-97A1-47F0-AF05-27BF12BC7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6051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9707-558B-4A5C-A2DB-04F6483D78B9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CFE4-97A1-47F0-AF05-27BF12BC7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008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9707-558B-4A5C-A2DB-04F6483D78B9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CFE4-97A1-47F0-AF05-27BF12BC7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5941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9707-558B-4A5C-A2DB-04F6483D78B9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CFE4-97A1-47F0-AF05-27BF12BC7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53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9707-558B-4A5C-A2DB-04F6483D78B9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CFE4-97A1-47F0-AF05-27BF12BC7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1361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49707-558B-4A5C-A2DB-04F6483D78B9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0CFE4-97A1-47F0-AF05-27BF12BC7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9675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90663"/>
          </a:xfrm>
        </p:spPr>
        <p:txBody>
          <a:bodyPr>
            <a:normAutofit/>
          </a:bodyPr>
          <a:lstStyle/>
          <a:p>
            <a:pPr algn="l"/>
            <a:r>
              <a:rPr kumimoji="1" lang="en-US" altLang="ja-JP" sz="3600" dirty="0" smtClean="0"/>
              <a:t>Summary of </a:t>
            </a:r>
            <a:r>
              <a:rPr kumimoji="1" lang="en-US" altLang="ja-JP" sz="3600" dirty="0" smtClean="0"/>
              <a:t>joint session with RAN2 on CU-DU </a:t>
            </a:r>
            <a:r>
              <a:rPr kumimoji="1" lang="en-US" altLang="ja-JP" sz="3600" dirty="0" smtClean="0"/>
              <a:t>split Option 2 </a:t>
            </a:r>
            <a:r>
              <a:rPr lang="en-US" altLang="ja-JP" sz="3600" dirty="0" smtClean="0"/>
              <a:t>and Option 3, and </a:t>
            </a:r>
            <a:r>
              <a:rPr lang="en-US" altLang="ja-JP" sz="3600" dirty="0" smtClean="0"/>
              <a:t>suggested way forward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653136"/>
            <a:ext cx="6400800" cy="697632"/>
          </a:xfrm>
        </p:spPr>
        <p:txBody>
          <a:bodyPr>
            <a:normAutofit fontScale="85000" lnSpcReduction="10000"/>
          </a:bodyPr>
          <a:lstStyle/>
          <a:p>
            <a:r>
              <a:rPr kumimoji="1" lang="en-US" altLang="ja-JP" dirty="0" smtClean="0"/>
              <a:t>RAN3 NR Rapporteur (NTT DOCOMO, INC.)</a:t>
            </a:r>
            <a:endParaRPr kumimoji="1" lang="ja-JP" altLang="en-US" dirty="0"/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107504" y="73033"/>
            <a:ext cx="5810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sz="1200" b="1" dirty="0">
                <a:latin typeface="Arial "/>
              </a:rPr>
              <a:t>3GPP </a:t>
            </a:r>
            <a:r>
              <a:rPr lang="sv-SE" sz="1200" b="1" dirty="0" smtClean="0">
                <a:latin typeface="Arial "/>
              </a:rPr>
              <a:t>TSG RAN WG3 Meeting NR#1</a:t>
            </a:r>
          </a:p>
          <a:p>
            <a:pPr eaLnBrk="1" hangingPunct="1">
              <a:defRPr/>
            </a:pPr>
            <a:r>
              <a:rPr lang="sv-SE" sz="1200" b="1" dirty="0" smtClean="0">
                <a:latin typeface="Arial "/>
              </a:rPr>
              <a:t>Spokane, Washington, USA, 17th-19th January 2017</a:t>
            </a:r>
            <a:endParaRPr lang="sv-SE" sz="1200" b="1" dirty="0">
              <a:latin typeface="Arial "/>
            </a:endParaRP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755576" y="1527175"/>
            <a:ext cx="5810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sz="1200" b="1" dirty="0" smtClean="0">
                <a:latin typeface="Arial "/>
              </a:rPr>
              <a:t>Agenda Item: 10.7.1</a:t>
            </a:r>
          </a:p>
          <a:p>
            <a:pPr eaLnBrk="1" hangingPunct="1">
              <a:defRPr/>
            </a:pPr>
            <a:r>
              <a:rPr lang="sv-SE" sz="1200" b="1" dirty="0" smtClean="0">
                <a:latin typeface="Arial "/>
              </a:rPr>
              <a:t>Document for: Discussion and decision</a:t>
            </a:r>
            <a:endParaRPr lang="sv-SE" sz="1200" b="1" dirty="0">
              <a:latin typeface="Arial "/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7308304" y="44624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1" hangingPunct="1">
              <a:defRPr/>
            </a:pPr>
            <a:r>
              <a:rPr lang="sv-SE" sz="1200" b="1" dirty="0" smtClean="0">
                <a:latin typeface="Arial "/>
              </a:rPr>
              <a:t>R3-170301</a:t>
            </a:r>
            <a:endParaRPr lang="sv-SE" sz="12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301184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Summary of joint session with RAN2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81128"/>
          </a:xfrm>
        </p:spPr>
        <p:txBody>
          <a:bodyPr>
            <a:normAutofit lnSpcReduction="10000"/>
          </a:bodyPr>
          <a:lstStyle/>
          <a:p>
            <a:r>
              <a:rPr lang="en-US" altLang="ja-JP" sz="2000" dirty="0" smtClean="0"/>
              <a:t>Latest status of NR UP stack presented by RAN2 using the latest RAN2 TR (TR 38.804 v041) in R2-1700042</a:t>
            </a:r>
            <a:endParaRPr lang="en-US" altLang="ja-JP" sz="2000" dirty="0" smtClean="0"/>
          </a:p>
          <a:p>
            <a:pPr lvl="1"/>
            <a:r>
              <a:rPr lang="en-US" altLang="ja-JP" sz="1800" dirty="0" smtClean="0"/>
              <a:t>Mainly section 5.4, Annex A.2 and Annex B was referred to</a:t>
            </a:r>
            <a:endParaRPr lang="en-US" altLang="ja-JP" sz="1800" i="1" dirty="0" smtClean="0"/>
          </a:p>
          <a:p>
            <a:r>
              <a:rPr lang="en-US" altLang="ja-JP" sz="2000" dirty="0" smtClean="0"/>
              <a:t>RAN3 questions/issues to RAN2 on CU-DU split </a:t>
            </a:r>
            <a:r>
              <a:rPr lang="en-US" altLang="ja-JP" sz="2000" dirty="0" smtClean="0"/>
              <a:t>O</a:t>
            </a:r>
            <a:r>
              <a:rPr lang="en-US" altLang="ja-JP" sz="2000" dirty="0" smtClean="0"/>
              <a:t>ption2 and Option3 was presented in R2-1700637 (R3-170266)</a:t>
            </a:r>
          </a:p>
          <a:p>
            <a:r>
              <a:rPr lang="en-US" altLang="ja-JP" sz="2000" dirty="0" smtClean="0"/>
              <a:t>RAN2 confirmed that Option 3 will not impact already made RAN2 decisions on NR UP stack, and that RAN3 can conclude on the possible selection between Option 2 and Option 3</a:t>
            </a:r>
          </a:p>
          <a:p>
            <a:pPr lvl="1"/>
            <a:r>
              <a:rPr lang="en-US" altLang="ja-JP" sz="1800" dirty="0" smtClean="0"/>
              <a:t>However, the selection between Option 2 and Option 3 may have impact on RAN2 work on NR UP protocol Stage 3 details, and that early RAN3 conclusion and indication to RAN2 would be beneficial</a:t>
            </a:r>
            <a:endParaRPr lang="en-US" altLang="ja-JP" sz="1800" dirty="0" smtClean="0"/>
          </a:p>
          <a:p>
            <a:r>
              <a:rPr lang="en-US" altLang="ja-JP" sz="2000" dirty="0" smtClean="0"/>
              <a:t>On the benefit and drawbacks of Option 3 asked to RAN2,</a:t>
            </a:r>
          </a:p>
          <a:p>
            <a:pPr lvl="1"/>
            <a:r>
              <a:rPr lang="en-US" altLang="ja-JP" sz="1800" dirty="0" smtClean="0"/>
              <a:t>Benefit 2 was confirmed</a:t>
            </a:r>
          </a:p>
          <a:p>
            <a:pPr lvl="1"/>
            <a:r>
              <a:rPr lang="en-US" altLang="ja-JP" sz="1800" dirty="0" smtClean="0"/>
              <a:t>There was no consensus on Benefit 7</a:t>
            </a:r>
          </a:p>
          <a:p>
            <a:pPr lvl="1"/>
            <a:r>
              <a:rPr lang="en-US" altLang="ja-JP" sz="1800" dirty="0" smtClean="0"/>
              <a:t>Benefit 8 and 9 were  not discussed</a:t>
            </a:r>
            <a:endParaRPr lang="en-US" altLang="ja-JP" sz="1800" i="1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604448" y="652534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084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Suggested way forward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81128"/>
          </a:xfrm>
        </p:spPr>
        <p:txBody>
          <a:bodyPr>
            <a:normAutofit/>
          </a:bodyPr>
          <a:lstStyle/>
          <a:p>
            <a:r>
              <a:rPr lang="en-US" altLang="ja-JP" sz="2000" dirty="0" smtClean="0"/>
              <a:t>Stop </a:t>
            </a:r>
            <a:r>
              <a:rPr lang="en-US" altLang="ja-JP" sz="2000" dirty="0" smtClean="0"/>
              <a:t>having lengthy discussions in RAN3 on trying to refine Benefits and Drawbacks of Option 2 and Option 3 in the TR, and move forward with the discussions</a:t>
            </a:r>
            <a:endParaRPr lang="en-US" altLang="ja-JP" sz="1800" i="1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604448" y="652534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2647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</TotalTime>
  <Words>242</Words>
  <Application>Microsoft Office PowerPoint</Application>
  <PresentationFormat>画面に合わせる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Summary of joint session with RAN2 on CU-DU split Option 2 and Option 3, and suggested way forward</vt:lpstr>
      <vt:lpstr>Summary of joint session with RAN2</vt:lpstr>
      <vt:lpstr>Suggested way forward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summary of RAN3 discussion status concerning NR on the topics for joint session with RAN2 and SA2</dc:title>
  <dc:creator>エヌ・ティ・ティ・ドコモ情報システム部r2</dc:creator>
  <cp:lastModifiedBy>エヌ・ティ・ティ・ドコモ情報システム部</cp:lastModifiedBy>
  <cp:revision>76</cp:revision>
  <dcterms:created xsi:type="dcterms:W3CDTF">2016-05-13T07:37:30Z</dcterms:created>
  <dcterms:modified xsi:type="dcterms:W3CDTF">2017-01-18T22:04:13Z</dcterms:modified>
</cp:coreProperties>
</file>