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/>
    <p:restoredTop sz="86410"/>
  </p:normalViewPr>
  <p:slideViewPr>
    <p:cSldViewPr>
      <p:cViewPr varScale="1">
        <p:scale>
          <a:sx n="76" d="100"/>
          <a:sy n="76" d="100"/>
        </p:scale>
        <p:origin x="96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D707-4B0D-4804-8376-6870196EB9CB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Way forward on LTE UDC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fi-FI" sz="1800" dirty="0" smtClean="0">
                <a:solidFill>
                  <a:schemeClr val="tx1"/>
                </a:solidFill>
              </a:rPr>
              <a:t>AsusTek</a:t>
            </a:r>
            <a:r>
              <a:rPr lang="fi-FI" sz="1800" dirty="0" smtClean="0">
                <a:solidFill>
                  <a:schemeClr val="tx1"/>
                </a:solidFill>
              </a:rPr>
              <a:t>, Broadcom</a:t>
            </a:r>
            <a:r>
              <a:rPr lang="fi-FI" sz="1800" dirty="0" smtClean="0"/>
              <a:t>, </a:t>
            </a:r>
            <a:r>
              <a:rPr lang="fi-FI" sz="1800" dirty="0" smtClean="0">
                <a:solidFill>
                  <a:schemeClr val="tx1"/>
                </a:solidFill>
              </a:rPr>
              <a:t>CATT</a:t>
            </a:r>
            <a:r>
              <a:rPr lang="fi-FI" sz="1800" dirty="0" smtClean="0"/>
              <a:t>, </a:t>
            </a:r>
            <a:r>
              <a:rPr lang="fi-FI" sz="1800" dirty="0" smtClean="0">
                <a:solidFill>
                  <a:schemeClr val="tx1"/>
                </a:solidFill>
              </a:rPr>
              <a:t>CATR,</a:t>
            </a:r>
            <a:r>
              <a:rPr lang="fi-FI" sz="1800" dirty="0" smtClean="0"/>
              <a:t> </a:t>
            </a:r>
            <a:r>
              <a:rPr lang="fi-FI" sz="1800" dirty="0" smtClean="0">
                <a:solidFill>
                  <a:schemeClr val="tx1"/>
                </a:solidFill>
              </a:rPr>
              <a:t>CHTTL</a:t>
            </a:r>
            <a:r>
              <a:rPr lang="fi-FI" sz="1800" dirty="0">
                <a:solidFill>
                  <a:schemeClr val="tx1"/>
                </a:solidFill>
              </a:rPr>
              <a:t>, </a:t>
            </a:r>
            <a:r>
              <a:rPr lang="fi-FI" sz="1800" dirty="0" smtClean="0">
                <a:solidFill>
                  <a:schemeClr val="tx1"/>
                </a:solidFill>
              </a:rPr>
              <a:t>CoolPad, </a:t>
            </a:r>
            <a:r>
              <a:rPr lang="fi-FI" sz="1800" dirty="0">
                <a:solidFill>
                  <a:schemeClr val="tx1"/>
                </a:solidFill>
              </a:rPr>
              <a:t>HTC</a:t>
            </a:r>
            <a:r>
              <a:rPr lang="fi-FI" sz="1800" dirty="0" smtClean="0">
                <a:solidFill>
                  <a:schemeClr val="tx1"/>
                </a:solidFill>
              </a:rPr>
              <a:t>, Huawei</a:t>
            </a:r>
            <a:r>
              <a:rPr lang="fi-FI" sz="1800" dirty="0" smtClean="0">
                <a:solidFill>
                  <a:schemeClr val="tx1"/>
                </a:solidFill>
              </a:rPr>
              <a:t>, HiSilicon, </a:t>
            </a:r>
            <a:r>
              <a:rPr lang="fi-FI" sz="1800" dirty="0" smtClean="0">
                <a:solidFill>
                  <a:schemeClr val="tx1"/>
                </a:solidFill>
              </a:rPr>
              <a:t>Intel, ITRI, MediaTek,</a:t>
            </a:r>
            <a:r>
              <a:rPr lang="fi-FI" sz="1800" dirty="0" smtClean="0"/>
              <a:t> </a:t>
            </a:r>
            <a:r>
              <a:rPr lang="fi-FI" sz="1800" dirty="0" smtClean="0">
                <a:solidFill>
                  <a:schemeClr val="tx1"/>
                </a:solidFill>
              </a:rPr>
              <a:t>OPPO,</a:t>
            </a:r>
            <a:r>
              <a:rPr lang="fi-FI" sz="1800" dirty="0" smtClean="0"/>
              <a:t> </a:t>
            </a:r>
            <a:r>
              <a:rPr lang="fi-FI" sz="1800" dirty="0" smtClean="0">
                <a:solidFill>
                  <a:schemeClr val="tx1"/>
                </a:solidFill>
              </a:rPr>
              <a:t>Samsung, Spreadtrum, </a:t>
            </a:r>
            <a:r>
              <a:rPr lang="fi-FI" sz="1800" dirty="0">
                <a:solidFill>
                  <a:schemeClr val="tx1"/>
                </a:solidFill>
              </a:rPr>
              <a:t>v</a:t>
            </a:r>
            <a:r>
              <a:rPr lang="fi-FI" sz="1800" dirty="0" smtClean="0">
                <a:solidFill>
                  <a:schemeClr val="tx1"/>
                </a:solidFill>
              </a:rPr>
              <a:t>ivo</a:t>
            </a:r>
            <a:endParaRPr lang="en-US" sz="1800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850491"/>
              </p:ext>
            </p:extLst>
          </p:nvPr>
        </p:nvGraphicFramePr>
        <p:xfrm>
          <a:off x="251520" y="260648"/>
          <a:ext cx="86409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3GPP TSG RAN2#99</a:t>
                      </a:r>
                    </a:p>
                    <a:p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21-25 August, 2017</a:t>
                      </a:r>
                    </a:p>
                    <a:p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Berlin,</a:t>
                      </a:r>
                      <a:r>
                        <a:rPr lang="fi-FI" b="0" baseline="0" dirty="0" smtClean="0">
                          <a:solidFill>
                            <a:schemeClr val="tx1"/>
                          </a:solidFill>
                        </a:rPr>
                        <a:t> Germany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	TDoc </a:t>
                      </a: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R2-1709832</a:t>
                      </a:r>
                      <a:endParaRPr lang="fi-FI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	</a:t>
                      </a:r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Agenda Item 9.3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Way forward on LTE UDC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fi-FI" dirty="0" smtClean="0"/>
              <a:t>RAN2#99 recommends RAN#77 to</a:t>
            </a:r>
          </a:p>
          <a:p>
            <a:pPr lvl="1"/>
            <a:r>
              <a:rPr lang="fi-FI" dirty="0" smtClean="0"/>
              <a:t>adopt the DEFLATE-based solution as the only new compression algorithm for LTE UDC.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</TotalTime>
  <Words>69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Way forward on LTE UDC</vt:lpstr>
      <vt:lpstr>Way forward on LTE UDC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UDC for LTE</dc:title>
  <dc:creator>Mediatek</dc:creator>
  <cp:lastModifiedBy>Alex Hsu (徐家俊)</cp:lastModifiedBy>
  <cp:revision>21</cp:revision>
  <dcterms:created xsi:type="dcterms:W3CDTF">2017-08-07T05:47:17Z</dcterms:created>
  <dcterms:modified xsi:type="dcterms:W3CDTF">2017-08-22T13:32:20Z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2076784332</vt:i4>
  </property>
  <property fmtid="{D5CDD505-2E9C-101B-9397-08002B2CF9AE}" pid="3" name="_NewReviewCycle">
    <vt:lpwstr/>
  </property>
  <property fmtid="{D5CDD505-2E9C-101B-9397-08002B2CF9AE}" pid="4" name="_EmailSubject">
    <vt:lpwstr>[UDC] RAN2#99 Tdoc reviewing</vt:lpwstr>
  </property>
  <property fmtid="{D5CDD505-2E9C-101B-9397-08002B2CF9AE}" pid="5" name="_AuthorEmail">
    <vt:lpwstr>Guillaume.Sebire@mediatek.com</vt:lpwstr>
  </property>
  <property fmtid="{D5CDD505-2E9C-101B-9397-08002B2CF9AE}" pid="6" name="_AuthorEmailDisplayName">
    <vt:lpwstr>Guillaume Sebire</vt:lpwstr>
  </property>
</Properties>
</file>