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BB7BB-835E-4A9C-BEB8-3A3580D5954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23D34-BA7A-4301-98A7-226B89081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R2-164410</a:t>
            </a:r>
            <a:r>
              <a:rPr lang="en-US" dirty="0" smtClean="0"/>
              <a:t>	Way Forward on </a:t>
            </a:r>
            <a:r>
              <a:rPr lang="en-US" dirty="0" smtClean="0"/>
              <a:t>PDCCH Occasions in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MediaTek</a:t>
            </a:r>
            <a:r>
              <a:rPr lang="en-US" dirty="0" smtClean="0"/>
              <a:t> Inc.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Proposal 1: RAN2 to decide the terminology </a:t>
            </a:r>
            <a:r>
              <a:rPr lang="en-GB" dirty="0" smtClean="0"/>
              <a:t>used for the units of </a:t>
            </a:r>
            <a:r>
              <a:rPr lang="en-US" dirty="0" err="1" smtClean="0"/>
              <a:t>onDurationTimer</a:t>
            </a:r>
            <a:r>
              <a:rPr lang="en-US" dirty="0" smtClean="0"/>
              <a:t>, </a:t>
            </a:r>
            <a:r>
              <a:rPr lang="en-US" dirty="0" err="1" smtClean="0"/>
              <a:t>drx-InactivityTimer</a:t>
            </a:r>
            <a:r>
              <a:rPr lang="en-US" dirty="0" smtClean="0"/>
              <a:t>, </a:t>
            </a:r>
            <a:r>
              <a:rPr lang="en-US" dirty="0" err="1" smtClean="0"/>
              <a:t>drx-RetransmissionTimer</a:t>
            </a:r>
            <a:r>
              <a:rPr lang="en-US" dirty="0" smtClean="0"/>
              <a:t>, </a:t>
            </a:r>
            <a:r>
              <a:rPr lang="en-US" dirty="0" err="1" smtClean="0"/>
              <a:t>drx-ULRetransmissionTimer</a:t>
            </a:r>
            <a:r>
              <a:rPr lang="en-US" dirty="0" smtClean="0"/>
              <a:t>, ra-ResponseWindowSize-r13 and mac-ContentionResolutionTimer-r13. We may use “pp”, “</a:t>
            </a:r>
            <a:r>
              <a:rPr lang="en-US" dirty="0" err="1" smtClean="0"/>
              <a:t>uss</a:t>
            </a:r>
            <a:r>
              <a:rPr lang="en-US" dirty="0" smtClean="0"/>
              <a:t>”, etc.</a:t>
            </a:r>
          </a:p>
          <a:p>
            <a:r>
              <a:rPr lang="en-US" dirty="0" smtClean="0"/>
              <a:t>Proposal 2: When a timer is specified as </a:t>
            </a:r>
            <a:r>
              <a:rPr lang="en-US" dirty="0" err="1" smtClean="0"/>
              <a:t>ppn</a:t>
            </a:r>
            <a:r>
              <a:rPr lang="en-US" dirty="0" smtClean="0"/>
              <a:t>/</a:t>
            </a:r>
            <a:r>
              <a:rPr lang="en-US" dirty="0" err="1" smtClean="0"/>
              <a:t>ussn</a:t>
            </a:r>
            <a:r>
              <a:rPr lang="en-US" dirty="0" smtClean="0"/>
              <a:t>, its starting point is aligned with the starting point of NPDCCH USS.</a:t>
            </a:r>
          </a:p>
          <a:p>
            <a:r>
              <a:rPr lang="en-US" dirty="0" smtClean="0"/>
              <a:t>Proposal 3: When a timer is specified as </a:t>
            </a:r>
            <a:r>
              <a:rPr lang="en-US" dirty="0" err="1" smtClean="0"/>
              <a:t>ppn</a:t>
            </a:r>
            <a:r>
              <a:rPr lang="en-US" dirty="0" smtClean="0"/>
              <a:t>/</a:t>
            </a:r>
            <a:r>
              <a:rPr lang="en-US" dirty="0" err="1" smtClean="0"/>
              <a:t>ussn</a:t>
            </a:r>
            <a:r>
              <a:rPr lang="en-US" dirty="0" smtClean="0"/>
              <a:t>, its value is calculated as the difference between the starting points of the first and (n+1)</a:t>
            </a:r>
            <a:r>
              <a:rPr lang="en-US" dirty="0" err="1" smtClean="0"/>
              <a:t>th</a:t>
            </a:r>
            <a:r>
              <a:rPr lang="en-US" dirty="0" smtClean="0"/>
              <a:t> </a:t>
            </a:r>
            <a:r>
              <a:rPr lang="en-US" dirty="0" smtClean="0"/>
              <a:t>consecutive </a:t>
            </a:r>
            <a:r>
              <a:rPr lang="en-US" dirty="0" smtClean="0"/>
              <a:t>NPDCCH USSs.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97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R2-164410 Way Forward on PDCCH Occasions in NB-IOT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Supported Subset of BSR for NB-IOT</dc:title>
  <dc:creator>mtk06578</dc:creator>
  <cp:lastModifiedBy>mtk06578</cp:lastModifiedBy>
  <cp:revision>9</cp:revision>
  <dcterms:created xsi:type="dcterms:W3CDTF">2016-04-14T09:21:08Z</dcterms:created>
  <dcterms:modified xsi:type="dcterms:W3CDTF">2016-05-25T10:29:56Z</dcterms:modified>
</cp:coreProperties>
</file>