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73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64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581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108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045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314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637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174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3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25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99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9D775-F806-473E-AB8B-39AE5AAC9510}" type="datetimeFigureOut">
              <a:rPr lang="zh-CN" altLang="en-US" smtClean="0"/>
              <a:t>2019/11/20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F7AF5-2403-4679-A63C-738A0EDC3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3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Offline-811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504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altLang="zh-CN" dirty="0"/>
              <a:t>For prioritization between SL-TX and SL-triggered </a:t>
            </a:r>
            <a:r>
              <a:rPr lang="en-GB" altLang="zh-CN" dirty="0" smtClean="0"/>
              <a:t>SR, it is </a:t>
            </a:r>
            <a:r>
              <a:rPr lang="en-GB" altLang="zh-CN" dirty="0"/>
              <a:t>based on direct comparison between associated LCH </a:t>
            </a:r>
            <a:r>
              <a:rPr lang="en-GB" altLang="zh-CN" dirty="0" smtClean="0"/>
              <a:t>priority.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zh-CN" dirty="0" smtClean="0"/>
              <a:t>For prioritization between SL-TX and UL-TX (only for PUSCH), for </a:t>
            </a:r>
            <a:r>
              <a:rPr lang="en-GB" altLang="zh-CN" dirty="0"/>
              <a:t>UL MAC CE, rely on LTE solution, i.e., they are treated as if of priority lower than the UL-threshold, </a:t>
            </a:r>
            <a:r>
              <a:rPr lang="en-GB" altLang="zh-CN" dirty="0" smtClean="0"/>
              <a:t>so </a:t>
            </a:r>
            <a:r>
              <a:rPr lang="en-GB" altLang="zh-CN" dirty="0"/>
              <a:t>down-prioritized if SL-TX is higher than SL-threshold, otherwise </a:t>
            </a:r>
            <a:r>
              <a:rPr lang="en-GB" altLang="zh-CN" dirty="0" smtClean="0"/>
              <a:t>prioritized.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For LTE-UL/NR-SL and NR-UL/LTE-SL, if the two RATs cannot exchange prioritization-related information prior to time of transmission subject to processing time restriction, it is up to UE implementation to decide whether UL or SL to prioritize</a:t>
            </a:r>
            <a:r>
              <a:rPr lang="en-US" altLang="zh-CN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/>
              <a:t>If the two RATs can exchange prioritization-related information prior to time of transmission subject to processing time restriction, rely on LTE solution for LTE-UL/NR-SL and NR-UL/LTE-SL </a:t>
            </a:r>
            <a:r>
              <a:rPr lang="en-US" altLang="zh-CN" dirty="0" smtClean="0"/>
              <a:t>prioritization.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dirty="0" smtClean="0"/>
              <a:t>RAN2 does not need </a:t>
            </a:r>
            <a:r>
              <a:rPr lang="en-US" altLang="zh-CN" dirty="0"/>
              <a:t>to handle the MCG-SL/SCG-UL </a:t>
            </a:r>
            <a:r>
              <a:rPr lang="en-US" altLang="zh-CN" dirty="0" smtClean="0"/>
              <a:t>collision.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GB" altLang="zh-CN" dirty="0" smtClean="0"/>
          </a:p>
          <a:p>
            <a:endParaRPr lang="en-GB" altLang="zh-CN" dirty="0"/>
          </a:p>
          <a:p>
            <a:endParaRPr lang="en-GB" altLang="zh-CN" dirty="0" smtClean="0"/>
          </a:p>
          <a:p>
            <a:endParaRPr lang="en-GB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4166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147</Words>
  <Application>Microsoft Office PowerPoint</Application>
  <PresentationFormat>宽屏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Offline-811</vt:lpstr>
      <vt:lpstr>Way forward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Offline-810</dc:title>
  <dc:creator>OPPO</dc:creator>
  <cp:lastModifiedBy>OPPO</cp:lastModifiedBy>
  <cp:revision>127</cp:revision>
  <dcterms:created xsi:type="dcterms:W3CDTF">2019-11-19T16:41:07Z</dcterms:created>
  <dcterms:modified xsi:type="dcterms:W3CDTF">2019-11-20T22:30:10Z</dcterms:modified>
</cp:coreProperties>
</file>