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C1884-9AE4-464A-8769-BF95589CE4E4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9CC01-6077-421C-AEB4-2FE3D57480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0709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C1884-9AE4-464A-8769-BF95589CE4E4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9CC01-6077-421C-AEB4-2FE3D57480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961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C1884-9AE4-464A-8769-BF95589CE4E4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9CC01-6077-421C-AEB4-2FE3D57480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0343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C1884-9AE4-464A-8769-BF95589CE4E4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9CC01-6077-421C-AEB4-2FE3D57480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465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C1884-9AE4-464A-8769-BF95589CE4E4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9CC01-6077-421C-AEB4-2FE3D57480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257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C1884-9AE4-464A-8769-BF95589CE4E4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9CC01-6077-421C-AEB4-2FE3D57480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891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C1884-9AE4-464A-8769-BF95589CE4E4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9CC01-6077-421C-AEB4-2FE3D57480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429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C1884-9AE4-464A-8769-BF95589CE4E4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9CC01-6077-421C-AEB4-2FE3D57480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895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C1884-9AE4-464A-8769-BF95589CE4E4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9CC01-6077-421C-AEB4-2FE3D57480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029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C1884-9AE4-464A-8769-BF95589CE4E4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9CC01-6077-421C-AEB4-2FE3D57480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331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C1884-9AE4-464A-8769-BF95589CE4E4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9CC01-6077-421C-AEB4-2FE3D57480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867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C1884-9AE4-464A-8769-BF95589CE4E4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9CC01-6077-421C-AEB4-2FE3D57480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420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flexible BSR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298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Proposed WF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altLang="zh-CN" dirty="0"/>
              <a:t>Proposal 1: </a:t>
            </a:r>
            <a:r>
              <a:rPr lang="en-US" altLang="zh-CN" dirty="0" smtClean="0"/>
              <a:t>If SL-BSR is prioritized, and if the </a:t>
            </a:r>
            <a:r>
              <a:rPr lang="en-US" altLang="zh-CN" dirty="0"/>
              <a:t>UL-grant size is not enough to carry “the BS</a:t>
            </a:r>
            <a:r>
              <a:rPr lang="zh-CN" altLang="en-US" dirty="0"/>
              <a:t> </a:t>
            </a:r>
            <a:r>
              <a:rPr lang="en-US" altLang="zh-CN" dirty="0"/>
              <a:t>of all prioritized SL-BSR entries + UL-BSR</a:t>
            </a:r>
            <a:r>
              <a:rPr lang="en-US" altLang="zh-CN" dirty="0" smtClean="0"/>
              <a:t>”, transmit SL-BSR. </a:t>
            </a:r>
            <a:r>
              <a:rPr lang="en-US" altLang="zh-CN" dirty="0"/>
              <a:t>Otherwise, rely on </a:t>
            </a:r>
            <a:r>
              <a:rPr lang="en-US" altLang="zh-CN" dirty="0" smtClean="0"/>
              <a:t>legacy behavior. </a:t>
            </a:r>
            <a:endParaRPr lang="en-US" altLang="zh-CN" dirty="0"/>
          </a:p>
          <a:p>
            <a:pPr>
              <a:lnSpc>
                <a:spcPct val="110000"/>
              </a:lnSpc>
            </a:pPr>
            <a:r>
              <a:rPr lang="en-US" altLang="zh-CN" dirty="0" smtClean="0"/>
              <a:t>Proposal 2: RAN2 discuss to reuse the rule for UL/SL prioritization for defining prioritized SL-BSR/UL-BSR.</a:t>
            </a:r>
          </a:p>
          <a:p>
            <a:pPr>
              <a:lnSpc>
                <a:spcPct val="110000"/>
              </a:lnSpc>
            </a:pPr>
            <a:endParaRPr lang="zh-CN" altLang="en-US" dirty="0"/>
          </a:p>
          <a:p>
            <a:pPr>
              <a:lnSpc>
                <a:spcPct val="110000"/>
              </a:lnSpc>
            </a:pPr>
            <a:endParaRPr lang="en-US" altLang="zh-CN" dirty="0" smtClean="0"/>
          </a:p>
          <a:p>
            <a:pPr lvl="1">
              <a:lnSpc>
                <a:spcPct val="110000"/>
              </a:lnSpc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139973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</TotalTime>
  <Words>62</Words>
  <Application>Microsoft Office PowerPoint</Application>
  <PresentationFormat>宽屏</PresentationFormat>
  <Paragraphs>5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Calibri Light</vt:lpstr>
      <vt:lpstr>Office 主题</vt:lpstr>
      <vt:lpstr>WF on flexible BSR</vt:lpstr>
      <vt:lpstr>Proposed WF</vt:lpstr>
    </vt:vector>
  </TitlesOfParts>
  <Company>P R 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[Offline]</dc:title>
  <dc:creator>OPPO</dc:creator>
  <cp:lastModifiedBy>OPPO</cp:lastModifiedBy>
  <cp:revision>95</cp:revision>
  <dcterms:created xsi:type="dcterms:W3CDTF">2019-10-15T12:52:11Z</dcterms:created>
  <dcterms:modified xsi:type="dcterms:W3CDTF">2019-10-17T04:50:38Z</dcterms:modified>
</cp:coreProperties>
</file>