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22" autoAdjust="0"/>
    <p:restoredTop sz="94660"/>
  </p:normalViewPr>
  <p:slideViewPr>
    <p:cSldViewPr>
      <p:cViewPr varScale="1">
        <p:scale>
          <a:sx n="94" d="100"/>
          <a:sy n="94" d="100"/>
        </p:scale>
        <p:origin x="1263" y="5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Way forward for NR V2X SI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LG </a:t>
            </a:r>
            <a:r>
              <a:rPr lang="en-US" altLang="zh-CN" smtClean="0"/>
              <a:t>Electronics Inc., </a:t>
            </a:r>
            <a:r>
              <a:rPr lang="en-US" altLang="zh-CN" dirty="0" smtClean="0"/>
              <a:t>HiSilicon</a:t>
            </a:r>
            <a:endParaRPr lang="zh-CN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164288" y="15902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R2-1902222</a:t>
            </a:r>
            <a:endParaRPr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" name="矩形 6"/>
          <p:cNvSpPr>
            <a:spLocks noChangeArrowheads="1"/>
          </p:cNvSpPr>
          <p:nvPr/>
        </p:nvSpPr>
        <p:spPr bwMode="auto">
          <a:xfrm>
            <a:off x="250825" y="187325"/>
            <a:ext cx="604996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Calibri" pitchFamily="34" charset="0"/>
              </a:rPr>
              <a:t>3GPP TSG RAN WG2 Meeting </a:t>
            </a:r>
            <a:r>
              <a:rPr lang="en-US" altLang="zh-CN" sz="2400" dirty="0" smtClean="0">
                <a:latin typeface="Calibri" pitchFamily="34" charset="0"/>
              </a:rPr>
              <a:t>#105</a:t>
            </a:r>
            <a:endParaRPr lang="en-US" altLang="zh-CN" sz="2400" dirty="0">
              <a:latin typeface="Calibri" pitchFamily="34" charset="0"/>
            </a:endParaRPr>
          </a:p>
          <a:p>
            <a:pPr eaLnBrk="1" hangingPunct="1"/>
            <a:r>
              <a:rPr lang="en-US" altLang="zh-CN" sz="2400" dirty="0" smtClean="0">
                <a:latin typeface="Calibri" pitchFamily="34" charset="0"/>
              </a:rPr>
              <a:t>Athens, Greece, 25 Feb – 01 March 2019</a:t>
            </a:r>
            <a:endParaRPr lang="en-US" altLang="zh-CN" sz="2400" dirty="0">
              <a:latin typeface="Calibri" pitchFamily="34" charset="0"/>
            </a:endParaRPr>
          </a:p>
          <a:p>
            <a:pPr eaLnBrk="1" hangingPunct="1"/>
            <a:r>
              <a:rPr lang="en-US" altLang="zh-CN" sz="2400" dirty="0">
                <a:latin typeface="Calibri" pitchFamily="34" charset="0"/>
              </a:rPr>
              <a:t>Agenda item </a:t>
            </a:r>
            <a:r>
              <a:rPr lang="en-US" altLang="zh-CN" sz="2400" dirty="0" smtClean="0">
                <a:latin typeface="Calibri" pitchFamily="34" charset="0"/>
              </a:rPr>
              <a:t>11.4.1</a:t>
            </a:r>
            <a:endParaRPr lang="en-US" altLang="zh-CN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>
            <a:spLocks/>
          </p:cNvSpPr>
          <p:nvPr/>
        </p:nvSpPr>
        <p:spPr>
          <a:xfrm>
            <a:off x="457200" y="198438"/>
            <a:ext cx="8229600" cy="6334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Proposals</a:t>
            </a: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991175"/>
            <a:ext cx="8208912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600"/>
              </a:spcAft>
            </a:pPr>
            <a:r>
              <a:rPr lang="en-US" altLang="zh-CN" sz="2400" dirty="0" smtClean="0"/>
              <a:t>Proposal 1: It is feasible to introduce NR </a:t>
            </a:r>
            <a:r>
              <a:rPr lang="en-US" altLang="zh-CN" sz="2400" dirty="0" err="1" smtClean="0"/>
              <a:t>sidelink</a:t>
            </a:r>
            <a:r>
              <a:rPr lang="en-US" altLang="zh-CN" sz="2400" dirty="0" smtClean="0"/>
              <a:t> to support advanced V2X services from RAN2 perspective.</a:t>
            </a:r>
          </a:p>
          <a:p>
            <a:pPr>
              <a:spcAft>
                <a:spcPts val="1600"/>
              </a:spcAft>
            </a:pPr>
            <a:r>
              <a:rPr lang="en-US" altLang="zh-CN" sz="2400" dirty="0" smtClean="0"/>
              <a:t>Proposal 2: It is feasible to support advanced V2X services with necessary enhancements to NR </a:t>
            </a:r>
            <a:r>
              <a:rPr lang="en-US" altLang="zh-CN" sz="2400" dirty="0" err="1" smtClean="0"/>
              <a:t>Uu</a:t>
            </a:r>
            <a:r>
              <a:rPr lang="en-US" altLang="zh-CN" sz="2400" dirty="0" smtClean="0"/>
              <a:t> from RAN2 perspective.</a:t>
            </a:r>
          </a:p>
          <a:p>
            <a:pPr>
              <a:spcAft>
                <a:spcPts val="1600"/>
              </a:spcAft>
            </a:pPr>
            <a:r>
              <a:rPr lang="en-US" altLang="zh-CN" sz="2400" dirty="0" smtClean="0"/>
              <a:t>Proposal 3: RAN2 considers to move those uncompleted items in SI to potential NR V2X WI </a:t>
            </a:r>
            <a:r>
              <a:rPr lang="en-US" altLang="zh-CN" sz="2400" dirty="0"/>
              <a:t>(e.g. down-selection for </a:t>
            </a:r>
            <a:r>
              <a:rPr lang="en-US" altLang="zh-CN" sz="2400"/>
              <a:t>SL </a:t>
            </a:r>
            <a:r>
              <a:rPr lang="en-US" altLang="zh-CN" sz="2400" smtClean="0"/>
              <a:t>unicast </a:t>
            </a:r>
            <a:r>
              <a:rPr lang="en-US" altLang="zh-CN" sz="2400" dirty="0"/>
              <a:t>connection setup procedure), pending </a:t>
            </a:r>
            <a:r>
              <a:rPr lang="en-US" altLang="zh-CN" sz="2400" dirty="0" smtClean="0"/>
              <a:t>RAN plenary final decision.</a:t>
            </a:r>
          </a:p>
          <a:p>
            <a:pPr>
              <a:spcAft>
                <a:spcPts val="1600"/>
              </a:spcAft>
            </a:pPr>
            <a:r>
              <a:rPr lang="en-US" altLang="zh-CN" sz="2400" dirty="0" smtClean="0"/>
              <a:t>Proposal 4: RAN2 proposes that all RAN2-related studies have been finished (by taking into account all </a:t>
            </a:r>
            <a:r>
              <a:rPr lang="en-US" altLang="zh-CN" sz="2400" dirty="0"/>
              <a:t>completed </a:t>
            </a:r>
            <a:r>
              <a:rPr lang="en-US" altLang="zh-CN" sz="2400" dirty="0" smtClean="0"/>
              <a:t>RAN2 work), and from RAN2 perspective, NR V2X SI is considered complete 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1780</TotalTime>
  <Words>143</Words>
  <Application>Microsoft Office PowerPoint</Application>
  <PresentationFormat>全屏显示(4:3)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ＭＳ Ｐゴシック</vt:lpstr>
      <vt:lpstr>宋体</vt:lpstr>
      <vt:lpstr>Arial</vt:lpstr>
      <vt:lpstr>Calibri</vt:lpstr>
      <vt:lpstr>Office 主题</vt:lpstr>
      <vt:lpstr>Way forward for NR V2X SI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NR V2X SI</dc:title>
  <dc:creator>Xiaoxiao (Xiao, Huawei Wireless)</dc:creator>
  <cp:lastModifiedBy>Huawei - Xiaox</cp:lastModifiedBy>
  <cp:revision>165</cp:revision>
  <dcterms:created xsi:type="dcterms:W3CDTF">2019-01-29T08:42:33Z</dcterms:created>
  <dcterms:modified xsi:type="dcterms:W3CDTF">2019-02-28T10:20:58Z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(3)j+wDHrk0h7gx6aymgY+5ovH5au33ikJ7VJ5/mcOfPXfhBxYfSDvmmrFRKF1fGL+APNISW59j
vUzFvOWyXh3lAPJIC0gbvXID1FdiAkeldBa3UNqFz+77uwR5vcUNr1KLAMGFD1SU36uanUrN
urrYyD9YuKIXtn4wjO6Z7q0LYJWcxomIi/PT5/HwINz8mr58nnwJwHPUimZ3lpLfb4tKQ1Eb
u7dA7UyFj5I530favG</vt:lpwstr>
  </property>
  <property fmtid="{D5CDD505-2E9C-101B-9397-08002B2CF9AE}" pid="3" name="_2015_ms_pID_7253431">
    <vt:lpwstr>SkRgarvVeXradLv1Ssj33EHEg6zhvxFep0/YY9JHvCNlzFT3DcW/nL
O61neGJtEBla9oSH0hfkGFjWMYMz2SU4zg9cYaTee86Fq+WTWaIGhRU/Di3V7Vxt54GaYXT2
b/ouOiQ4gjPbS27IMchZqrTYV96gxWg/ifj5Hd0uHOR3ZxaldzlnLqz101irZICQ7K/q+Cu5
+DQKxJYYuLAELBFbYuXTgwarRopSg+eJJJSa</vt:lpwstr>
  </property>
  <property fmtid="{D5CDD505-2E9C-101B-9397-08002B2CF9AE}" pid="4" name="_2015_ms_pID_7253432">
    <vt:lpwstr>eJQ0zV/yulevvPQRPL9cs38=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1551349244</vt:lpwstr>
  </property>
</Properties>
</file>